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Pretendard Bold"/>
      <p:bold r:id="rId16"/>
    </p:embeddedFont>
    <p:embeddedFont>
      <p:font typeface="Pretendard Medium"/>
      <p:bold r:id="rId17"/>
    </p:embeddedFont>
    <p:embeddedFont>
      <p:font typeface="GangwonEduPower"/>
      <p:regular r:id="rId18"/>
    </p:embeddedFont>
    <p:embeddedFont>
      <p:font typeface="Pretendard SemiBold"/>
      <p:bold r:id="rId19"/>
    </p:embeddedFont>
    <p:embeddedFont>
      <p:font typeface="Pretendard Light"/>
      <p:regular r:id="rId20"/>
    </p:embeddedFont>
    <p:embeddedFont>
      <p:font typeface="Pretendard Regular"/>
      <p:regular r:id="rId21"/>
    </p:embeddedFont>
    <p:embeddedFont>
      <p:font typeface="Pretendard ExtraLight"/>
      <p:regular r:id="rId22"/>
    </p:embeddedFont>
    <p:embeddedFont>
      <p:font typeface="BebasNeue"/>
      <p:regular r:id="rId23"/>
    </p:embeddedFont>
    <p:embeddedFont>
      <p:font typeface="NanumSquare ExtraBold"/>
      <p:bold r:id="rId24"/>
    </p:embeddedFont>
    <p:embeddedFont>
      <p:font typeface="Pretendard ExtraBold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.fntdata" Type="http://schemas.openxmlformats.org/officeDocument/2006/relationships/font"/><Relationship Id="rId17" Target="fonts/font2.fntdata" Type="http://schemas.openxmlformats.org/officeDocument/2006/relationships/font"/><Relationship Id="rId18" Target="fonts/font3.fntdata" Type="http://schemas.openxmlformats.org/officeDocument/2006/relationships/font"/><Relationship Id="rId19" Target="fonts/font4.fntdata" Type="http://schemas.openxmlformats.org/officeDocument/2006/relationships/font"/><Relationship Id="rId2" Target="presProps.xml" Type="http://schemas.openxmlformats.org/officeDocument/2006/relationships/presProps"/><Relationship Id="rId20" Target="fonts/font5.fntdata" Type="http://schemas.openxmlformats.org/officeDocument/2006/relationships/font"/><Relationship Id="rId21" Target="fonts/font6.fntdata" Type="http://schemas.openxmlformats.org/officeDocument/2006/relationships/font"/><Relationship Id="rId22" Target="fonts/font7.fntdata" Type="http://schemas.openxmlformats.org/officeDocument/2006/relationships/font"/><Relationship Id="rId23" Target="fonts/font8.fntdata" Type="http://schemas.openxmlformats.org/officeDocument/2006/relationships/font"/><Relationship Id="rId24" Target="fonts/font9.fntdata" Type="http://schemas.openxmlformats.org/officeDocument/2006/relationships/font"/><Relationship Id="rId25" Target="fonts/font1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12" Target="../media/image15.png" Type="http://schemas.openxmlformats.org/officeDocument/2006/relationships/image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5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49300" y="1587500"/>
            <a:ext cx="6337300" cy="4559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46100" y="9436100"/>
            <a:ext cx="17233900" cy="4699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877300" y="4533900"/>
            <a:ext cx="8509000" cy="3873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11600" b="false" i="false" u="none" strike="noStrike">
                <a:solidFill>
                  <a:srgbClr val="FFFFFF"/>
                </a:solidFill>
                <a:ea typeface="Pretendard Bold"/>
              </a:rPr>
              <a:t>의성에</a:t>
            </a:r>
          </a:p>
          <a:p>
            <a:pPr algn="l" lvl="0">
              <a:lnSpc>
                <a:spcPct val="102089"/>
              </a:lnSpc>
            </a:pPr>
            <a:r>
              <a:rPr lang="ko-KR" sz="11600" b="false" i="false" u="none" strike="noStrike" spc="-500">
                <a:solidFill>
                  <a:srgbClr val="FFFFFF"/>
                </a:solidFill>
                <a:ea typeface="Pretendard Bold"/>
              </a:rPr>
              <a:t>오농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877300" y="8458200"/>
            <a:ext cx="90170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109"/>
              </a:lnSpc>
            </a:pPr>
            <a:r>
              <a:rPr lang="ko-KR" sz="2500" b="false" i="false" u="none" strike="noStrike" spc="300">
                <a:solidFill>
                  <a:srgbClr val="9E9E9E"/>
                </a:solidFill>
                <a:ea typeface="Pretendard Medium"/>
              </a:rPr>
              <a:t>호환시민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08000" y="546100"/>
            <a:ext cx="1358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6160"/>
              </a:lnSpc>
            </a:pPr>
            <a:r>
              <a:rPr lang="en-US" sz="2000" b="false" i="false" u="none" strike="noStrike">
                <a:solidFill>
                  <a:srgbClr val="FD6F22"/>
                </a:solidFill>
                <a:latin typeface="GangwonEduPower"/>
              </a:rPr>
              <a:t>2024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44600" y="558800"/>
            <a:ext cx="4152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109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SemiBold"/>
              </a:rPr>
              <a:t>HACKERGROUND-HACKATHON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29900" y="558800"/>
            <a:ext cx="7137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7109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Light"/>
              </a:rPr>
              <a:t>https://github.com/hackersground-kr/hg-hohwancivil-team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59700" y="558800"/>
            <a:ext cx="5880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 spc="-100">
                <a:solidFill>
                  <a:srgbClr val="787878"/>
                </a:solidFill>
                <a:latin typeface="Pretendard Regular"/>
              </a:rPr>
              <a:t>in Uiesoeng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353800" y="9525000"/>
            <a:ext cx="61341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600" b="false" i="false" u="none" strike="noStrike" spc="100">
                <a:solidFill>
                  <a:srgbClr val="222222"/>
                </a:solidFill>
                <a:latin typeface="Pretendard Medium"/>
              </a:rPr>
              <a:t>https://github.com/hackersground-kr/hg-hohwancivil-team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112500" y="4851400"/>
            <a:ext cx="6654800" cy="4749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20700" y="6362700"/>
            <a:ext cx="3416300" cy="226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3500" b="false" i="false" u="none" strike="noStrike" spc="-200">
                <a:solidFill>
                  <a:srgbClr val="FFFFFF"/>
                </a:solidFill>
                <a:latin typeface="Pretendard Medium"/>
              </a:rPr>
              <a:t>     </a:t>
            </a:r>
            <a:r>
              <a:rPr lang="ko-KR" sz="3500" b="false" i="false" u="none" strike="noStrike" spc="-200">
                <a:solidFill>
                  <a:srgbClr val="C2C2C2"/>
                </a:solidFill>
                <a:ea typeface="Pretendard Medium"/>
              </a:rPr>
              <a:t>장</a:t>
            </a:r>
            <a:r>
              <a:rPr lang="ko-KR" sz="3500" b="false" i="false" u="none" strike="noStrike" spc="-200">
                <a:solidFill>
                  <a:srgbClr val="FFFFFF"/>
                </a:solidFill>
                <a:ea typeface="Pretendard Medium"/>
              </a:rPr>
              <a:t>호</a:t>
            </a:r>
            <a:r>
              <a:rPr lang="ko-KR" sz="3500" b="false" i="false" u="none" strike="noStrike" spc="-200">
                <a:solidFill>
                  <a:srgbClr val="C2C2C2"/>
                </a:solidFill>
                <a:ea typeface="Pretendard Medium"/>
              </a:rPr>
              <a:t>진</a:t>
            </a:r>
          </a:p>
          <a:p>
            <a:pPr algn="l" lvl="0">
              <a:lnSpc>
                <a:spcPct val="102089"/>
              </a:lnSpc>
            </a:pPr>
            <a:r>
              <a:rPr lang="en-US" sz="3500" b="false" i="false" u="none" strike="noStrike" spc="-200">
                <a:solidFill>
                  <a:srgbClr val="FFFFFF"/>
                </a:solidFill>
                <a:latin typeface="Pretendard Medium"/>
              </a:rPr>
              <a:t> </a:t>
            </a:r>
            <a:r>
              <a:rPr lang="ko-KR" sz="3500" b="false" i="false" u="none" strike="noStrike" spc="-200">
                <a:solidFill>
                  <a:srgbClr val="C2C2C2"/>
                </a:solidFill>
                <a:ea typeface="Pretendard Medium"/>
              </a:rPr>
              <a:t>전동</a:t>
            </a:r>
            <a:r>
              <a:rPr lang="ko-KR" sz="3500" b="false" i="false" u="none" strike="noStrike" spc="-200">
                <a:solidFill>
                  <a:srgbClr val="FFFFFF"/>
                </a:solidFill>
                <a:ea typeface="Pretendard Medium"/>
              </a:rPr>
              <a:t>환</a:t>
            </a:r>
          </a:p>
          <a:p>
            <a:pPr algn="l" lvl="0">
              <a:lnSpc>
                <a:spcPct val="102089"/>
              </a:lnSpc>
            </a:pPr>
            <a:r>
              <a:rPr lang="en-US" sz="3500" b="false" i="false" u="none" strike="noStrike" spc="-200">
                <a:solidFill>
                  <a:srgbClr val="FFFFFF"/>
                </a:solidFill>
                <a:latin typeface="Pretendard Medium"/>
              </a:rPr>
              <a:t>     </a:t>
            </a:r>
            <a:r>
              <a:rPr lang="ko-KR" sz="3500" b="false" i="false" u="none" strike="noStrike" spc="-200">
                <a:solidFill>
                  <a:srgbClr val="C2C2C2"/>
                </a:solidFill>
                <a:ea typeface="Pretendard Medium"/>
              </a:rPr>
              <a:t>이</a:t>
            </a:r>
            <a:r>
              <a:rPr lang="ko-KR" sz="3500" b="false" i="false" u="none" strike="noStrike" spc="-200">
                <a:solidFill>
                  <a:srgbClr val="FFFFFF"/>
                </a:solidFill>
                <a:ea typeface="Pretendard Medium"/>
              </a:rPr>
              <a:t>시</a:t>
            </a:r>
            <a:r>
              <a:rPr lang="ko-KR" sz="3500" b="false" i="false" u="none" strike="noStrike" spc="-200">
                <a:solidFill>
                  <a:srgbClr val="C2C2C2"/>
                </a:solidFill>
                <a:ea typeface="Pretendard Medium"/>
              </a:rPr>
              <a:t>욱</a:t>
            </a:r>
          </a:p>
          <a:p>
            <a:pPr algn="l" lvl="0">
              <a:lnSpc>
                <a:spcPct val="102089"/>
              </a:lnSpc>
            </a:pPr>
            <a:r>
              <a:rPr lang="ko-KR" sz="3500" b="false" i="false" u="none" strike="noStrike" spc="-200">
                <a:solidFill>
                  <a:srgbClr val="C2C2C2"/>
                </a:solidFill>
                <a:ea typeface="Pretendard Medium"/>
              </a:rPr>
              <a:t>이승</a:t>
            </a:r>
            <a:r>
              <a:rPr lang="ko-KR" sz="3500" b="false" i="false" u="none" strike="noStrike" spc="-200">
                <a:solidFill>
                  <a:srgbClr val="FFFFFF"/>
                </a:solidFill>
                <a:ea typeface="Pretendard Medium"/>
              </a:rPr>
              <a:t>민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08000" y="4330700"/>
            <a:ext cx="8509000" cy="205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11600" b="false" i="false" u="none" strike="noStrike" spc="-900">
                <a:solidFill>
                  <a:srgbClr val="FFFFFF"/>
                </a:solidFill>
                <a:ea typeface="Pretendard Bold"/>
              </a:rPr>
              <a:t>감사합니다</a:t>
            </a:r>
            <a:r>
              <a:rPr lang="en-US" sz="11600" b="false" i="false" u="none" strike="noStrike" spc="-900">
                <a:solidFill>
                  <a:srgbClr val="FFFFFF"/>
                </a:solidFill>
                <a:latin typeface="Pretendard Bold"/>
              </a:rPr>
              <a:t>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08000" y="571500"/>
            <a:ext cx="673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6160"/>
              </a:lnSpc>
            </a:pPr>
            <a:r>
              <a:rPr lang="en-US" sz="2000" b="false" i="false" u="none" strike="noStrike">
                <a:solidFill>
                  <a:srgbClr val="FD6F22"/>
                </a:solidFill>
                <a:latin typeface="GangwonEduPower"/>
              </a:rPr>
              <a:t>2024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44600" y="558800"/>
            <a:ext cx="4610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7109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SemiBold"/>
              </a:rPr>
              <a:t>HACKERGROUND-HACKATHON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45800" y="558800"/>
            <a:ext cx="69215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7109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Light"/>
              </a:rPr>
              <a:t>https://github.com/hackersground-kr/hg-hohwancivil-team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59700" y="558800"/>
            <a:ext cx="5880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000" b="false" i="false" u="none" strike="noStrike" spc="-100">
                <a:solidFill>
                  <a:srgbClr val="787878"/>
                </a:solidFill>
                <a:latin typeface="Pretendard Regular"/>
              </a:rPr>
              <a:t>in Uiseong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458200" y="2527300"/>
            <a:ext cx="1358900" cy="9779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759200" y="3771900"/>
            <a:ext cx="10782300" cy="332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0100" b="false" i="false" u="none" strike="noStrike" spc="-100">
                <a:solidFill>
                  <a:srgbClr val="FFFFFF"/>
                </a:solidFill>
                <a:ea typeface="Pretendard ExtraLight"/>
              </a:rPr>
              <a:t>의성이</a:t>
            </a:r>
            <a:r>
              <a:rPr lang="en-US" sz="10100" b="false" i="false" u="none" strike="noStrike" spc="-100">
                <a:solidFill>
                  <a:srgbClr val="FFFFFF"/>
                </a:solidFill>
                <a:latin typeface="Pretendard ExtraLight"/>
              </a:rPr>
              <a:t> </a:t>
            </a:r>
            <a:r>
              <a:rPr lang="ko-KR" sz="10100" b="false" i="false" u="none" strike="noStrike" spc="-100">
                <a:solidFill>
                  <a:srgbClr val="FFFFFF"/>
                </a:solidFill>
                <a:ea typeface="Pretendard ExtraLight"/>
              </a:rPr>
              <a:t>직면한</a:t>
            </a:r>
          </a:p>
          <a:p>
            <a:pPr algn="ctr" lvl="0">
              <a:lnSpc>
                <a:spcPct val="99600"/>
              </a:lnSpc>
            </a:pPr>
            <a:r>
              <a:rPr lang="ko-KR" sz="10100" b="false" i="false" u="none" strike="noStrike" spc="-100">
                <a:solidFill>
                  <a:srgbClr val="FD6F22"/>
                </a:solidFill>
                <a:ea typeface="Pretendard Bold"/>
              </a:rPr>
              <a:t>문제</a:t>
            </a:r>
            <a:r>
              <a:rPr lang="ko-KR" sz="10100" b="false" i="false" u="none" strike="noStrike" spc="-100">
                <a:solidFill>
                  <a:srgbClr val="FFFFFF"/>
                </a:solidFill>
                <a:ea typeface="Pretendard ExtraLight"/>
              </a:rPr>
              <a:t>가</a:t>
            </a:r>
            <a:r>
              <a:rPr lang="en-US" sz="10100" b="false" i="false" u="none" strike="noStrike" spc="-100">
                <a:solidFill>
                  <a:srgbClr val="FFFFFF"/>
                </a:solidFill>
                <a:latin typeface="Pretendard ExtraLight"/>
              </a:rPr>
              <a:t> </a:t>
            </a:r>
            <a:r>
              <a:rPr lang="ko-KR" sz="10100" b="false" i="false" u="none" strike="noStrike" spc="-100">
                <a:solidFill>
                  <a:srgbClr val="FFFFFF"/>
                </a:solidFill>
                <a:ea typeface="Pretendard ExtraLight"/>
              </a:rPr>
              <a:t>무엇인가요</a:t>
            </a:r>
            <a:r>
              <a:rPr lang="en-US" sz="10100" b="false" i="false" u="none" strike="noStrike" spc="-100">
                <a:solidFill>
                  <a:srgbClr val="FFFFFF"/>
                </a:solidFill>
                <a:latin typeface="Pretendard ExtraLight"/>
              </a:rPr>
              <a:t>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37100" y="7289800"/>
            <a:ext cx="88011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880"/>
              </a:lnSpc>
            </a:pPr>
            <a:r>
              <a:rPr lang="ko-KR" sz="2500" b="false" i="false" u="none" strike="noStrike">
                <a:solidFill>
                  <a:srgbClr val="FFFFFF">
                    <a:alpha val="76078"/>
                  </a:srgbClr>
                </a:solidFill>
                <a:ea typeface="Pretendard Light"/>
              </a:rPr>
              <a:t>현대에</a:t>
            </a:r>
            <a:r>
              <a:rPr lang="en-US" sz="2500" b="false" i="false" u="none" strike="noStrike">
                <a:solidFill>
                  <a:srgbClr val="FFFFFF">
                    <a:alpha val="76078"/>
                  </a:srgbClr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FFFFFF">
                    <a:alpha val="76078"/>
                  </a:srgbClr>
                </a:solidFill>
                <a:ea typeface="Pretendard Light"/>
              </a:rPr>
              <a:t>지방에서</a:t>
            </a:r>
            <a:r>
              <a:rPr lang="en-US" sz="2500" b="false" i="false" u="none" strike="noStrike">
                <a:solidFill>
                  <a:srgbClr val="FFFFFF">
                    <a:alpha val="76078"/>
                  </a:srgbClr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FFFFFF">
                    <a:alpha val="76078"/>
                  </a:srgbClr>
                </a:solidFill>
                <a:ea typeface="Pretendard Light"/>
              </a:rPr>
              <a:t>흔히</a:t>
            </a:r>
            <a:r>
              <a:rPr lang="en-US" sz="2500" b="false" i="false" u="none" strike="noStrike">
                <a:solidFill>
                  <a:srgbClr val="FFFFFF">
                    <a:alpha val="76078"/>
                  </a:srgbClr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FFFFFF">
                    <a:alpha val="76078"/>
                  </a:srgbClr>
                </a:solidFill>
                <a:ea typeface="Pretendard Light"/>
              </a:rPr>
              <a:t>나타나는</a:t>
            </a:r>
            <a:r>
              <a:rPr lang="en-US" sz="2500" b="false" i="false" u="none" strike="noStrike">
                <a:solidFill>
                  <a:srgbClr val="FFFFFF">
                    <a:alpha val="76078"/>
                  </a:srgbClr>
                </a:solidFill>
                <a:latin typeface="Pretendard Light"/>
              </a:rPr>
              <a:t> </a:t>
            </a:r>
            <a:r>
              <a:rPr lang="ko-KR" sz="2500" b="false" i="false" u="none" strike="noStrike">
                <a:solidFill>
                  <a:srgbClr val="FFFFFF">
                    <a:alpha val="76078"/>
                  </a:srgbClr>
                </a:solidFill>
                <a:ea typeface="Pretendard Light"/>
              </a:rPr>
              <a:t>문제입니다</a:t>
            </a:r>
            <a:r>
              <a:rPr lang="en-US" sz="2500" b="false" i="false" u="none" strike="noStrike">
                <a:solidFill>
                  <a:srgbClr val="FFFFFF">
                    <a:alpha val="76078"/>
                  </a:srgbClr>
                </a:solidFill>
                <a:latin typeface="Pretendard Light"/>
              </a:rPr>
              <a:t>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204200" y="9779000"/>
            <a:ext cx="18923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160"/>
              </a:lnSpc>
            </a:pPr>
            <a:r>
              <a:rPr lang="en-US" sz="1700" b="false" i="false" u="none" strike="noStrike" spc="200">
                <a:solidFill>
                  <a:srgbClr val="9E9E9E"/>
                </a:solidFill>
                <a:latin typeface="Pretendard Bold"/>
              </a:rPr>
              <a:t>01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0">
            <a:off x="508000" y="812800"/>
            <a:ext cx="171196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0">
            <a:off x="584200" y="9563100"/>
            <a:ext cx="17119600" cy="254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029200" y="304800"/>
            <a:ext cx="82296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7109"/>
              </a:lnSpc>
            </a:pPr>
            <a:r>
              <a:rPr lang="en-US" sz="1500" b="false" i="false" u="none" strike="noStrike" spc="400">
                <a:solidFill>
                  <a:srgbClr val="9E9E9E"/>
                </a:solidFill>
                <a:latin typeface="Pretendard SemiBold"/>
              </a:rPr>
              <a:t>QUESTION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6F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 rot="0">
            <a:off x="-787400" y="7340600"/>
            <a:ext cx="19532600" cy="3022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864100" y="1257300"/>
            <a:ext cx="8547100" cy="148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8400" b="false" i="false" u="none" strike="noStrike" spc="-100">
                <a:solidFill>
                  <a:srgbClr val="1A1A1A"/>
                </a:solidFill>
                <a:ea typeface="Pretendard ExtraLight"/>
              </a:rPr>
              <a:t>심각해진</a:t>
            </a:r>
            <a:r>
              <a:rPr lang="en-US" sz="8400" b="false" i="false" u="none" strike="noStrike" spc="-100">
                <a:solidFill>
                  <a:srgbClr val="1A1A1A"/>
                </a:solidFill>
                <a:latin typeface="Pretendard ExtraLight"/>
              </a:rPr>
              <a:t> </a:t>
            </a:r>
            <a:r>
              <a:rPr lang="ko-KR" sz="8400" b="false" i="false" u="none" strike="noStrike" spc="-100">
                <a:solidFill>
                  <a:srgbClr val="FFFFFF"/>
                </a:solidFill>
                <a:ea typeface="Pretendard SemiBold"/>
              </a:rPr>
              <a:t>고령화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23900" y="7315200"/>
            <a:ext cx="16764000" cy="88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2640000">
            <a:off x="609600" y="7112000"/>
            <a:ext cx="482600" cy="482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467100" y="7683500"/>
            <a:ext cx="10795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0350"/>
              </a:lnSpc>
            </a:pPr>
            <a:r>
              <a:rPr lang="en-US" sz="2700" b="false" i="false" u="none" strike="noStrike">
                <a:solidFill>
                  <a:srgbClr val="1A1A1A"/>
                </a:solidFill>
                <a:latin typeface="BebasNeue"/>
              </a:rPr>
              <a:t>2017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3657600" y="6921500"/>
            <a:ext cx="698500" cy="63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429000" y="5880100"/>
            <a:ext cx="1155700" cy="11557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3886200" y="7188200"/>
            <a:ext cx="241300" cy="2413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3251200" y="6197600"/>
            <a:ext cx="15240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464"/>
              </a:lnSpc>
            </a:pPr>
            <a:r>
              <a:rPr lang="en-US" sz="3200" b="false" i="false" u="none" strike="noStrike">
                <a:solidFill>
                  <a:srgbClr val="FFFFFF"/>
                </a:solidFill>
                <a:latin typeface="NanumSquare ExtraBold"/>
              </a:rPr>
              <a:t>33%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70700" y="7683500"/>
            <a:ext cx="10795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0350"/>
              </a:lnSpc>
            </a:pPr>
            <a:r>
              <a:rPr lang="en-US" sz="2700" b="false" i="false" u="none" strike="noStrike">
                <a:solidFill>
                  <a:srgbClr val="1A1A1A"/>
                </a:solidFill>
                <a:latin typeface="BebasNeue"/>
              </a:rPr>
              <a:t>2019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6718300" y="6591300"/>
            <a:ext cx="1384300" cy="63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591300" y="5130800"/>
            <a:ext cx="1638300" cy="16383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289800" y="7188200"/>
            <a:ext cx="241300" cy="2413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6654800" y="5664200"/>
            <a:ext cx="15240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464"/>
              </a:lnSpc>
            </a:pPr>
            <a:r>
              <a:rPr lang="en-US" sz="3200" b="false" i="false" u="none" strike="noStrike">
                <a:solidFill>
                  <a:srgbClr val="FFFFFF"/>
                </a:solidFill>
                <a:latin typeface="NanumSquare ExtraBold"/>
              </a:rPr>
              <a:t>34%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63200" y="7658100"/>
            <a:ext cx="10795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0350"/>
              </a:lnSpc>
            </a:pPr>
            <a:r>
              <a:rPr lang="en-US" sz="2700" b="false" i="false" u="none" strike="noStrike">
                <a:solidFill>
                  <a:srgbClr val="1A1A1A"/>
                </a:solidFill>
                <a:latin typeface="BebasNeue"/>
              </a:rPr>
              <a:t>2021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0210800" y="6578600"/>
            <a:ext cx="1384300" cy="63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728200" y="4076700"/>
            <a:ext cx="2336800" cy="2336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782300" y="7188200"/>
            <a:ext cx="241300" cy="2413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0134600" y="5003800"/>
            <a:ext cx="1524000" cy="558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464"/>
              </a:lnSpc>
            </a:pPr>
            <a:r>
              <a:rPr lang="en-US" sz="3200" b="false" i="false" u="none" strike="noStrike">
                <a:solidFill>
                  <a:srgbClr val="FFFFFF"/>
                </a:solidFill>
                <a:latin typeface="NanumSquare ExtraBold"/>
              </a:rPr>
              <a:t>36%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135100" y="7683500"/>
            <a:ext cx="10795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0350"/>
              </a:lnSpc>
            </a:pPr>
            <a:r>
              <a:rPr lang="en-US" sz="2700" b="false" i="false" u="none" strike="noStrike">
                <a:solidFill>
                  <a:srgbClr val="1A1A1A"/>
                </a:solidFill>
                <a:latin typeface="BebasNeue"/>
              </a:rPr>
              <a:t>2024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13982700" y="6591300"/>
            <a:ext cx="1384300" cy="635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915900" y="2616200"/>
            <a:ext cx="3517900" cy="35179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566900" y="7188200"/>
            <a:ext cx="241300" cy="2413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7137400" y="8394700"/>
            <a:ext cx="26670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1A1A1A"/>
                </a:solidFill>
                <a:ea typeface="Pretendard ExtraLight"/>
              </a:rPr>
              <a:t>소멸위험지수</a:t>
            </a:r>
            <a:r>
              <a:rPr lang="en-US" sz="2500" b="false" i="false" u="none" strike="noStrike">
                <a:solidFill>
                  <a:srgbClr val="1A1A1A"/>
                </a:solidFill>
                <a:latin typeface="Pretendard ExtraLight"/>
              </a:rPr>
              <a:t> 1</a:t>
            </a:r>
            <a:r>
              <a:rPr lang="ko-KR" sz="2500" b="false" i="false" u="none" strike="noStrike">
                <a:solidFill>
                  <a:srgbClr val="1A1A1A"/>
                </a:solidFill>
                <a:ea typeface="Pretendard ExtraLight"/>
              </a:rPr>
              <a:t>위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668000" y="8204200"/>
            <a:ext cx="2641600" cy="82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1A1A1A"/>
                </a:solidFill>
                <a:ea typeface="Pretendard ExtraLight"/>
              </a:rPr>
              <a:t>소멸위험단계</a:t>
            </a:r>
          </a:p>
          <a:p>
            <a:pPr algn="l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1A1A1A"/>
                </a:solidFill>
                <a:ea typeface="Pretendard ExtraLight"/>
              </a:rPr>
              <a:t>보통</a:t>
            </a:r>
            <a:r>
              <a:rPr lang="en-US" sz="2500" b="false" i="false" u="none" strike="noStrike">
                <a:solidFill>
                  <a:srgbClr val="1A1A1A"/>
                </a:solidFill>
                <a:latin typeface="Pretendard ExtraLight"/>
              </a:rPr>
              <a:t> </a:t>
            </a:r>
            <a:r>
              <a:rPr lang="ko-KR" sz="2500" b="false" i="false" u="none" strike="noStrike">
                <a:solidFill>
                  <a:srgbClr val="1A1A1A"/>
                </a:solidFill>
                <a:ea typeface="Pretendard ExtraLight"/>
              </a:rPr>
              <a:t>진입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376400" y="8204200"/>
            <a:ext cx="3187700" cy="82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1A1A1A"/>
                </a:solidFill>
                <a:ea typeface="Pretendard ExtraLight"/>
              </a:rPr>
              <a:t>노인</a:t>
            </a:r>
            <a:r>
              <a:rPr lang="en-US" sz="2500" b="false" i="false" u="none" strike="noStrike">
                <a:solidFill>
                  <a:srgbClr val="1A1A1A"/>
                </a:solidFill>
                <a:latin typeface="Pretendard ExtraLight"/>
              </a:rPr>
              <a:t> </a:t>
            </a:r>
            <a:r>
              <a:rPr lang="ko-KR" sz="2500" b="false" i="false" u="none" strike="noStrike">
                <a:solidFill>
                  <a:srgbClr val="1A1A1A"/>
                </a:solidFill>
                <a:ea typeface="Pretendard ExtraLight"/>
              </a:rPr>
              <a:t>인구</a:t>
            </a:r>
            <a:r>
              <a:rPr lang="en-US" sz="2500" b="false" i="false" u="none" strike="noStrike">
                <a:solidFill>
                  <a:srgbClr val="1A1A1A"/>
                </a:solidFill>
                <a:latin typeface="Pretendard ExtraLight"/>
              </a:rPr>
              <a:t> </a:t>
            </a:r>
            <a:r>
              <a:rPr lang="ko-KR" sz="2500" b="false" i="false" u="none" strike="noStrike">
                <a:solidFill>
                  <a:srgbClr val="1A1A1A"/>
                </a:solidFill>
                <a:ea typeface="Pretendard ExtraLight"/>
              </a:rPr>
              <a:t>비중</a:t>
            </a:r>
          </a:p>
          <a:p>
            <a:pPr algn="l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1A1A1A"/>
                </a:solidFill>
                <a:ea typeface="Pretendard ExtraLight"/>
              </a:rPr>
              <a:t>전국</a:t>
            </a:r>
            <a:r>
              <a:rPr lang="en-US" sz="2500" b="false" i="false" u="none" strike="noStrike">
                <a:solidFill>
                  <a:srgbClr val="1A1A1A"/>
                </a:solidFill>
                <a:latin typeface="Pretendard ExtraLight"/>
              </a:rPr>
              <a:t> 1</a:t>
            </a:r>
            <a:r>
              <a:rPr lang="ko-KR" sz="2500" b="false" i="false" u="none" strike="noStrike">
                <a:solidFill>
                  <a:srgbClr val="1A1A1A"/>
                </a:solidFill>
                <a:ea typeface="Pretendard ExtraLight"/>
              </a:rPr>
              <a:t>위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474700" y="3886200"/>
            <a:ext cx="2413000" cy="952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2464"/>
              </a:lnSpc>
            </a:pPr>
            <a:r>
              <a:rPr lang="en-US" sz="5400" b="false" i="false" u="none" strike="noStrike">
                <a:solidFill>
                  <a:srgbClr val="FFFFFF"/>
                </a:solidFill>
                <a:latin typeface="NanumSquare ExtraBold"/>
              </a:rPr>
              <a:t>45%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204200" y="9779000"/>
            <a:ext cx="18923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160"/>
              </a:lnSpc>
            </a:pPr>
            <a:r>
              <a:rPr lang="en-US" sz="1700" b="false" i="false" u="none" strike="noStrike" spc="200">
                <a:solidFill>
                  <a:srgbClr val="1A1A1A"/>
                </a:solidFill>
                <a:latin typeface="Pretendard Bold"/>
              </a:rPr>
              <a:t>02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12">
            <a:alphaModFix amt="20000"/>
          </a:blip>
          <a:stretch>
            <a:fillRect/>
          </a:stretch>
        </p:blipFill>
        <p:spPr>
          <a:xfrm rot="0">
            <a:off x="508000" y="812800"/>
            <a:ext cx="17119600" cy="25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2">
            <a:alphaModFix amt="20000"/>
          </a:blip>
          <a:stretch>
            <a:fillRect/>
          </a:stretch>
        </p:blipFill>
        <p:spPr>
          <a:xfrm rot="0">
            <a:off x="584200" y="9563100"/>
            <a:ext cx="17119600" cy="254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2832100" y="8204200"/>
            <a:ext cx="2667000" cy="82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1A1A1A"/>
                </a:solidFill>
                <a:ea typeface="Pretendard ExtraLight"/>
              </a:rPr>
              <a:t>출처</a:t>
            </a:r>
            <a:r>
              <a:rPr lang="en-US" sz="2500" b="false" i="false" u="none" strike="noStrike">
                <a:solidFill>
                  <a:srgbClr val="1A1A1A"/>
                </a:solidFill>
                <a:latin typeface="Pretendard ExtraLight"/>
              </a:rPr>
              <a:t> : KOSIS</a:t>
            </a:r>
          </a:p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1A1A1A"/>
                </a:solidFill>
                <a:latin typeface="Pretendard ExtraLight"/>
              </a:rPr>
              <a:t>    (</a:t>
            </a:r>
            <a:r>
              <a:rPr lang="ko-KR" sz="2500" b="false" i="false" u="none" strike="noStrike">
                <a:solidFill>
                  <a:srgbClr val="1A1A1A"/>
                </a:solidFill>
                <a:ea typeface="Pretendard ExtraLight"/>
              </a:rPr>
              <a:t>국가</a:t>
            </a:r>
            <a:r>
              <a:rPr lang="en-US" sz="2500" b="false" i="false" u="none" strike="noStrike">
                <a:solidFill>
                  <a:srgbClr val="1A1A1A"/>
                </a:solidFill>
                <a:latin typeface="Pretendard ExtraLight"/>
              </a:rPr>
              <a:t> </a:t>
            </a:r>
            <a:r>
              <a:rPr lang="ko-KR" sz="2500" b="false" i="false" u="none" strike="noStrike">
                <a:solidFill>
                  <a:srgbClr val="1A1A1A"/>
                </a:solidFill>
                <a:ea typeface="Pretendard ExtraLight"/>
              </a:rPr>
              <a:t>통계</a:t>
            </a:r>
            <a:r>
              <a:rPr lang="en-US" sz="2500" b="false" i="false" u="none" strike="noStrike">
                <a:solidFill>
                  <a:srgbClr val="1A1A1A"/>
                </a:solidFill>
                <a:latin typeface="Pretendard ExtraLight"/>
              </a:rPr>
              <a:t> </a:t>
            </a:r>
            <a:r>
              <a:rPr lang="ko-KR" sz="2500" b="false" i="false" u="none" strike="noStrike">
                <a:solidFill>
                  <a:srgbClr val="1A1A1A"/>
                </a:solidFill>
                <a:ea typeface="Pretendard ExtraLight"/>
              </a:rPr>
              <a:t>포털</a:t>
            </a:r>
            <a:r>
              <a:rPr lang="en-US" sz="2500" b="false" i="false" u="none" strike="noStrike">
                <a:solidFill>
                  <a:srgbClr val="1A1A1A"/>
                </a:solidFill>
                <a:latin typeface="Pretendard ExtraLight"/>
              </a:rPr>
              <a:t>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6F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22300" y="3352800"/>
            <a:ext cx="17145000" cy="5816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204200" y="9779000"/>
            <a:ext cx="18923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160"/>
              </a:lnSpc>
            </a:pPr>
            <a:r>
              <a:rPr lang="en-US" sz="1700" b="false" i="false" u="none" strike="noStrike" spc="200">
                <a:solidFill>
                  <a:srgbClr val="1A1A1A"/>
                </a:solidFill>
                <a:latin typeface="Pretendard Bold"/>
              </a:rPr>
              <a:t>03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0">
            <a:off x="508000" y="812800"/>
            <a:ext cx="171196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0">
            <a:off x="584200" y="9563100"/>
            <a:ext cx="171196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08000" y="3352800"/>
            <a:ext cx="6667500" cy="5816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029200" y="304800"/>
            <a:ext cx="82296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7109"/>
              </a:lnSpc>
            </a:pPr>
            <a:r>
              <a:rPr lang="en-US" sz="1500" b="false" i="false" u="none" strike="noStrike" spc="400">
                <a:solidFill>
                  <a:srgbClr val="1A1A1A"/>
                </a:solidFill>
                <a:latin typeface="Pretendard SemiBold"/>
              </a:rPr>
              <a:t>INTRODUCED TO THE MEDIA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7000" y="1206500"/>
            <a:ext cx="18021300" cy="148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8400" b="false" i="false" u="none" strike="noStrike" spc="-100">
                <a:solidFill>
                  <a:srgbClr val="FFFFFF"/>
                </a:solidFill>
                <a:ea typeface="Pretendard SemiBold"/>
              </a:rPr>
              <a:t>의성</a:t>
            </a:r>
            <a:r>
              <a:rPr lang="en-US" sz="8400" b="false" i="false" u="none" strike="noStrike" spc="-100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8400" b="false" i="false" u="none" strike="noStrike" spc="-100">
                <a:solidFill>
                  <a:srgbClr val="FFFFFF"/>
                </a:solidFill>
                <a:ea typeface="Pretendard SemiBold"/>
              </a:rPr>
              <a:t>마늘</a:t>
            </a:r>
            <a:r>
              <a:rPr lang="en-US" sz="8400" b="false" i="false" u="none" strike="noStrike" spc="-100">
                <a:solidFill>
                  <a:srgbClr val="FFFFFF"/>
                </a:solidFill>
                <a:latin typeface="Pretendard SemiBold"/>
              </a:rPr>
              <a:t>, </a:t>
            </a:r>
            <a:r>
              <a:rPr lang="ko-KR" sz="8400" b="false" i="false" u="none" strike="noStrike" spc="-100">
                <a:solidFill>
                  <a:srgbClr val="1A1A1A"/>
                </a:solidFill>
                <a:ea typeface="Pretendard ExtraLight"/>
              </a:rPr>
              <a:t>이제는</a:t>
            </a:r>
            <a:r>
              <a:rPr lang="en-US" sz="8400" b="false" i="false" u="none" strike="noStrike" spc="-100">
                <a:solidFill>
                  <a:srgbClr val="1A1A1A"/>
                </a:solidFill>
                <a:latin typeface="Pretendard ExtraLight"/>
              </a:rPr>
              <a:t> </a:t>
            </a:r>
            <a:r>
              <a:rPr lang="ko-KR" sz="8400" b="false" i="false" u="none" strike="noStrike" spc="-100">
                <a:solidFill>
                  <a:srgbClr val="1A1A1A"/>
                </a:solidFill>
                <a:ea typeface="Pretendard ExtraLight"/>
              </a:rPr>
              <a:t>사라진</a:t>
            </a:r>
            <a:r>
              <a:rPr lang="en-US" sz="8400" b="false" i="false" u="none" strike="noStrike" spc="-100">
                <a:solidFill>
                  <a:srgbClr val="1A1A1A"/>
                </a:solidFill>
                <a:latin typeface="Pretendard ExtraLight"/>
              </a:rPr>
              <a:t> </a:t>
            </a:r>
            <a:r>
              <a:rPr lang="ko-KR" sz="8400" b="false" i="false" u="none" strike="noStrike" spc="-100">
                <a:solidFill>
                  <a:srgbClr val="1A1A1A"/>
                </a:solidFill>
                <a:ea typeface="Pretendard ExtraLight"/>
              </a:rPr>
              <a:t>특산품</a:t>
            </a:r>
            <a:r>
              <a:rPr lang="en-US" sz="8400" b="false" i="false" u="none" strike="noStrike" spc="-100">
                <a:solidFill>
                  <a:srgbClr val="1A1A1A"/>
                </a:solidFill>
                <a:latin typeface="Pretendard ExtraLight"/>
              </a:rPr>
              <a:t>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40600" y="3581400"/>
            <a:ext cx="10299700" cy="529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5289"/>
              </a:lnSpc>
            </a:pPr>
            <a:r>
              <a:rPr lang="ko-KR" sz="5300" b="false" i="false" u="none" strike="noStrike">
                <a:solidFill>
                  <a:srgbClr val="FFFFFF">
                    <a:alpha val="70196"/>
                  </a:srgbClr>
                </a:solidFill>
                <a:ea typeface="Pretendard Light"/>
              </a:rPr>
              <a:t>줄어든</a:t>
            </a:r>
            <a:r>
              <a:rPr lang="en-US" sz="5300" b="false" i="false" u="none" strike="noStrike">
                <a:solidFill>
                  <a:srgbClr val="FFFFF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5300" b="false" i="false" u="none" strike="noStrike">
                <a:solidFill>
                  <a:srgbClr val="FFFFFF">
                    <a:alpha val="70196"/>
                  </a:srgbClr>
                </a:solidFill>
                <a:ea typeface="Pretendard Light"/>
              </a:rPr>
              <a:t>노동층으로</a:t>
            </a:r>
            <a:r>
              <a:rPr lang="en-US" sz="5300" b="false" i="false" u="none" strike="noStrike">
                <a:solidFill>
                  <a:srgbClr val="FFFFF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5300" b="false" i="false" u="none" strike="noStrike">
                <a:solidFill>
                  <a:srgbClr val="FFFFFF">
                    <a:alpha val="70196"/>
                  </a:srgbClr>
                </a:solidFill>
                <a:ea typeface="Pretendard Light"/>
              </a:rPr>
              <a:t>인하여</a:t>
            </a:r>
          </a:p>
          <a:p>
            <a:pPr algn="l" lvl="0">
              <a:lnSpc>
                <a:spcPct val="135289"/>
              </a:lnSpc>
            </a:pPr>
            <a:r>
              <a:rPr lang="ko-KR" sz="5300" b="false" i="false" u="none" strike="noStrike">
                <a:solidFill>
                  <a:srgbClr val="FFFFFF">
                    <a:alpha val="70196"/>
                  </a:srgbClr>
                </a:solidFill>
                <a:ea typeface="Pretendard Light"/>
              </a:rPr>
              <a:t>마늘</a:t>
            </a:r>
            <a:r>
              <a:rPr lang="en-US" sz="5300" b="false" i="false" u="none" strike="noStrike">
                <a:solidFill>
                  <a:srgbClr val="FFFFF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5300" b="false" i="false" u="none" strike="noStrike">
                <a:solidFill>
                  <a:srgbClr val="FFFFFF">
                    <a:alpha val="70196"/>
                  </a:srgbClr>
                </a:solidFill>
                <a:ea typeface="Pretendard Light"/>
              </a:rPr>
              <a:t>수확에</a:t>
            </a:r>
            <a:r>
              <a:rPr lang="en-US" sz="5300" b="false" i="false" u="none" strike="noStrike">
                <a:solidFill>
                  <a:srgbClr val="FFFFF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5300" b="false" i="false" u="none" strike="noStrike">
                <a:solidFill>
                  <a:srgbClr val="FFFFFF">
                    <a:alpha val="70196"/>
                  </a:srgbClr>
                </a:solidFill>
                <a:ea typeface="Pretendard Light"/>
              </a:rPr>
              <a:t>어려움을</a:t>
            </a:r>
            <a:r>
              <a:rPr lang="en-US" sz="5300" b="false" i="false" u="none" strike="noStrike">
                <a:solidFill>
                  <a:srgbClr val="FFFFF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5300" b="false" i="false" u="none" strike="noStrike">
                <a:solidFill>
                  <a:srgbClr val="FFFFFF">
                    <a:alpha val="70196"/>
                  </a:srgbClr>
                </a:solidFill>
                <a:ea typeface="Pretendard Light"/>
              </a:rPr>
              <a:t>겪고</a:t>
            </a:r>
            <a:r>
              <a:rPr lang="en-US" sz="5300" b="false" i="false" u="none" strike="noStrike">
                <a:solidFill>
                  <a:srgbClr val="FFFFF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5300" b="false" i="false" u="none" strike="noStrike">
                <a:solidFill>
                  <a:srgbClr val="FFFFFF">
                    <a:alpha val="70196"/>
                  </a:srgbClr>
                </a:solidFill>
                <a:ea typeface="Pretendard Light"/>
              </a:rPr>
              <a:t>있는</a:t>
            </a:r>
          </a:p>
          <a:p>
            <a:pPr algn="l" lvl="0">
              <a:lnSpc>
                <a:spcPct val="135289"/>
              </a:lnSpc>
            </a:pPr>
            <a:r>
              <a:rPr lang="ko-KR" sz="5300" b="false" i="false" u="none" strike="noStrike">
                <a:solidFill>
                  <a:srgbClr val="FFFFFF">
                    <a:alpha val="70196"/>
                  </a:srgbClr>
                </a:solidFill>
                <a:ea typeface="Pretendard Light"/>
              </a:rPr>
              <a:t>의성의</a:t>
            </a:r>
            <a:r>
              <a:rPr lang="en-US" sz="5300" b="false" i="false" u="none" strike="noStrike">
                <a:solidFill>
                  <a:srgbClr val="FFFFF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5300" b="false" i="false" u="none" strike="noStrike">
                <a:solidFill>
                  <a:srgbClr val="FFFFFF">
                    <a:alpha val="70196"/>
                  </a:srgbClr>
                </a:solidFill>
                <a:ea typeface="Pretendard Light"/>
              </a:rPr>
              <a:t>특산품</a:t>
            </a:r>
            <a:r>
              <a:rPr lang="en-US" sz="5300" b="false" i="false" u="none" strike="noStrike">
                <a:solidFill>
                  <a:srgbClr val="FFFFF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5300" b="false" i="false" u="none" strike="noStrike">
                <a:solidFill>
                  <a:srgbClr val="FFFFFF">
                    <a:alpha val="70196"/>
                  </a:srgbClr>
                </a:solidFill>
                <a:ea typeface="Pretendard Light"/>
              </a:rPr>
              <a:t>마늘</a:t>
            </a:r>
            <a:r>
              <a:rPr lang="en-US" sz="5300" b="false" i="false" u="none" strike="noStrike">
                <a:solidFill>
                  <a:srgbClr val="FFFFFF">
                    <a:alpha val="70196"/>
                  </a:srgbClr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35289"/>
              </a:lnSpc>
            </a:pPr>
            <a:r>
              <a:rPr lang="ko-KR" sz="5300" b="false" i="false" u="none" strike="noStrike">
                <a:solidFill>
                  <a:srgbClr val="FFFFFF">
                    <a:alpha val="70196"/>
                  </a:srgbClr>
                </a:solidFill>
                <a:ea typeface="Pretendard Light"/>
              </a:rPr>
              <a:t>향후</a:t>
            </a:r>
            <a:r>
              <a:rPr lang="en-US" sz="5300" b="false" i="false" u="none" strike="noStrike">
                <a:solidFill>
                  <a:srgbClr val="FFFFF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5300" b="false" i="false" u="none" strike="noStrike">
                <a:solidFill>
                  <a:srgbClr val="FFFFFF">
                    <a:alpha val="70196"/>
                  </a:srgbClr>
                </a:solidFill>
                <a:ea typeface="Pretendard Light"/>
              </a:rPr>
              <a:t>특산품이</a:t>
            </a:r>
            <a:r>
              <a:rPr lang="en-US" sz="5300" b="false" i="false" u="none" strike="noStrike">
                <a:solidFill>
                  <a:srgbClr val="FFFFF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5300" b="false" i="false" u="none" strike="noStrike">
                <a:solidFill>
                  <a:srgbClr val="FFFFFF">
                    <a:alpha val="70196"/>
                  </a:srgbClr>
                </a:solidFill>
                <a:ea typeface="Pretendard Light"/>
              </a:rPr>
              <a:t>재배가</a:t>
            </a:r>
            <a:r>
              <a:rPr lang="en-US" sz="5300" b="false" i="false" u="none" strike="noStrike">
                <a:solidFill>
                  <a:srgbClr val="FFFFF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5300" b="false" i="false" u="none" strike="noStrike">
                <a:solidFill>
                  <a:srgbClr val="FFFFFF">
                    <a:alpha val="70196"/>
                  </a:srgbClr>
                </a:solidFill>
                <a:ea typeface="Pretendard Light"/>
              </a:rPr>
              <a:t>쉬운</a:t>
            </a:r>
            <a:r>
              <a:rPr lang="en-US" sz="5300" b="false" i="false" u="none" strike="noStrike">
                <a:solidFill>
                  <a:srgbClr val="FFFFF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5300" b="false" i="false" u="none" strike="noStrike">
                <a:solidFill>
                  <a:srgbClr val="FFFFFF">
                    <a:alpha val="70196"/>
                  </a:srgbClr>
                </a:solidFill>
                <a:ea typeface="Pretendard Light"/>
              </a:rPr>
              <a:t>딸기로</a:t>
            </a:r>
          </a:p>
          <a:p>
            <a:pPr algn="l" lvl="0">
              <a:lnSpc>
                <a:spcPct val="135289"/>
              </a:lnSpc>
            </a:pPr>
            <a:r>
              <a:rPr lang="ko-KR" sz="5300" b="false" i="false" u="none" strike="noStrike">
                <a:solidFill>
                  <a:srgbClr val="FFFFFF">
                    <a:alpha val="70196"/>
                  </a:srgbClr>
                </a:solidFill>
                <a:ea typeface="Pretendard Light"/>
              </a:rPr>
              <a:t>바뀔</a:t>
            </a:r>
            <a:r>
              <a:rPr lang="en-US" sz="5300" b="false" i="false" u="none" strike="noStrike">
                <a:solidFill>
                  <a:srgbClr val="FFFFF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5300" b="false" i="false" u="none" strike="noStrike">
                <a:solidFill>
                  <a:srgbClr val="FFFFFF">
                    <a:alpha val="70196"/>
                  </a:srgbClr>
                </a:solidFill>
                <a:ea typeface="Pretendard Light"/>
              </a:rPr>
              <a:t>가능성</a:t>
            </a:r>
            <a:r>
              <a:rPr lang="en-US" sz="5300" b="false" i="false" u="none" strike="noStrike">
                <a:solidFill>
                  <a:srgbClr val="FFFFFF">
                    <a:alpha val="70196"/>
                  </a:srgbClr>
                </a:solidFill>
                <a:latin typeface="Pretendard Light"/>
              </a:rPr>
              <a:t> </a:t>
            </a:r>
            <a:r>
              <a:rPr lang="ko-KR" sz="5300" b="false" i="false" u="none" strike="noStrike">
                <a:solidFill>
                  <a:srgbClr val="FFFFFF">
                    <a:alpha val="70196"/>
                  </a:srgbClr>
                </a:solidFill>
                <a:ea typeface="Pretendard Light"/>
              </a:rPr>
              <a:t>대두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9000" y="8610600"/>
            <a:ext cx="6197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5289"/>
              </a:lnSpc>
            </a:pPr>
            <a:r>
              <a:rPr lang="en-US" sz="1800" b="false" i="false" u="none" strike="noStrike" spc="-100">
                <a:solidFill>
                  <a:srgbClr val="FFFFFF">
                    <a:alpha val="76863"/>
                  </a:srgbClr>
                </a:solidFill>
                <a:latin typeface="Pretendard Light"/>
              </a:rPr>
              <a:t>* </a:t>
            </a:r>
            <a:r>
              <a:rPr lang="ko-KR" sz="1800" b="false" i="false" u="none" strike="noStrike" spc="-100">
                <a:solidFill>
                  <a:srgbClr val="FFFFFF">
                    <a:alpha val="76863"/>
                  </a:srgbClr>
                </a:solidFill>
                <a:ea typeface="Pretendard Light"/>
              </a:rPr>
              <a:t>페이지</a:t>
            </a:r>
            <a:r>
              <a:rPr lang="en-US" sz="1800" b="false" i="false" u="none" strike="noStrike" spc="-100">
                <a:solidFill>
                  <a:srgbClr val="FFFFFF">
                    <a:alpha val="76863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FFFFF">
                    <a:alpha val="76863"/>
                  </a:srgbClr>
                </a:solidFill>
                <a:ea typeface="Pretendard Light"/>
              </a:rPr>
              <a:t>내</a:t>
            </a:r>
            <a:r>
              <a:rPr lang="en-US" sz="1800" b="false" i="false" u="none" strike="noStrike" spc="-100">
                <a:solidFill>
                  <a:srgbClr val="FFFFFF">
                    <a:alpha val="76863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FFFFF">
                    <a:alpha val="76863"/>
                  </a:srgbClr>
                </a:solidFill>
                <a:ea typeface="Pretendard Light"/>
              </a:rPr>
              <a:t>인물</a:t>
            </a:r>
            <a:r>
              <a:rPr lang="en-US" sz="1800" b="false" i="false" u="none" strike="noStrike" spc="-100">
                <a:solidFill>
                  <a:srgbClr val="FFFFFF">
                    <a:alpha val="76863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FFFFF">
                    <a:alpha val="76863"/>
                  </a:srgbClr>
                </a:solidFill>
                <a:ea typeface="Pretendard Light"/>
              </a:rPr>
              <a:t>사진은</a:t>
            </a:r>
            <a:r>
              <a:rPr lang="en-US" sz="1800" b="false" i="false" u="none" strike="noStrike" spc="-100">
                <a:solidFill>
                  <a:srgbClr val="FFFFFF">
                    <a:alpha val="76863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FFFFF">
                    <a:alpha val="76863"/>
                  </a:srgbClr>
                </a:solidFill>
                <a:ea typeface="Pretendard Light"/>
              </a:rPr>
              <a:t>샘플이미지</a:t>
            </a:r>
            <a:r>
              <a:rPr lang="en-US" sz="1800" b="false" i="false" u="none" strike="noStrike" spc="-100">
                <a:solidFill>
                  <a:srgbClr val="FFFFFF">
                    <a:alpha val="76863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 spc="-100">
                <a:solidFill>
                  <a:srgbClr val="FFFFFF">
                    <a:alpha val="76863"/>
                  </a:srgbClr>
                </a:solidFill>
                <a:ea typeface="Pretendard Light"/>
              </a:rPr>
              <a:t>입니다</a:t>
            </a:r>
            <a:r>
              <a:rPr lang="en-US" sz="1800" b="false" i="false" u="none" strike="noStrike" spc="-100">
                <a:solidFill>
                  <a:srgbClr val="FFFFFF">
                    <a:alpha val="76863"/>
                  </a:srgbClr>
                </a:solidFill>
                <a:latin typeface="Pretendard Light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6F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204200" y="9779000"/>
            <a:ext cx="18923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160"/>
              </a:lnSpc>
            </a:pPr>
            <a:r>
              <a:rPr lang="en-US" sz="1700" b="false" i="false" u="none" strike="noStrike" spc="200">
                <a:solidFill>
                  <a:srgbClr val="1A1A1A"/>
                </a:solidFill>
                <a:latin typeface="Pretendard Bold"/>
              </a:rPr>
              <a:t>04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0">
            <a:off x="508000" y="812800"/>
            <a:ext cx="171196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0">
            <a:off x="584200" y="9563100"/>
            <a:ext cx="171196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029200" y="317500"/>
            <a:ext cx="82296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7109"/>
              </a:lnSpc>
            </a:pPr>
            <a:r>
              <a:rPr lang="en-US" sz="1500" b="false" i="false" u="none" strike="noStrike" spc="400">
                <a:solidFill>
                  <a:srgbClr val="1A1A1A"/>
                </a:solidFill>
                <a:latin typeface="Pretendard SemiBold"/>
              </a:rPr>
              <a:t>WHAT CAN WE DO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08000" y="3352800"/>
            <a:ext cx="5524500" cy="5816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388100" y="3352800"/>
            <a:ext cx="5524500" cy="5689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2242800" y="3352800"/>
            <a:ext cx="5524500" cy="5816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806700" y="3759200"/>
            <a:ext cx="927100" cy="584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686800" y="3759200"/>
            <a:ext cx="927100" cy="584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4541500" y="3759200"/>
            <a:ext cx="927100" cy="584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0">
            <a:off x="990600" y="4597400"/>
            <a:ext cx="4559300" cy="2514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0">
            <a:off x="6858000" y="4610100"/>
            <a:ext cx="4559300" cy="2514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6">
            <a:alphaModFix amt="60000"/>
          </a:blip>
          <a:stretch>
            <a:fillRect/>
          </a:stretch>
        </p:blipFill>
        <p:spPr>
          <a:xfrm rot="0">
            <a:off x="12725400" y="4673600"/>
            <a:ext cx="4559300" cy="25146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2997200" y="3860800"/>
            <a:ext cx="5461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2200" b="false" i="false" u="none" strike="noStrike" spc="-100">
                <a:solidFill>
                  <a:srgbClr val="FD6F22"/>
                </a:solidFill>
                <a:latin typeface="Pretendard ExtraBold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01700" y="5105400"/>
            <a:ext cx="47371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7029"/>
              </a:lnSpc>
            </a:pPr>
            <a:r>
              <a:rPr lang="ko-KR" sz="4000" b="false" i="false" u="none" strike="noStrike" spc="-200">
                <a:solidFill>
                  <a:srgbClr val="2D3136"/>
                </a:solidFill>
                <a:ea typeface="Pretendard SemiBold"/>
              </a:rPr>
              <a:t>모집글을</a:t>
            </a:r>
            <a:r>
              <a:rPr lang="en-US" sz="4000" b="false" i="false" u="none" strike="noStrike" spc="-200">
                <a:solidFill>
                  <a:srgbClr val="2D3136"/>
                </a:solidFill>
                <a:latin typeface="Pretendard SemiBold"/>
              </a:rPr>
              <a:t> </a:t>
            </a:r>
            <a:r>
              <a:rPr lang="ko-KR" sz="4000" b="false" i="false" u="none" strike="noStrike" spc="-200">
                <a:solidFill>
                  <a:srgbClr val="2D3136"/>
                </a:solidFill>
                <a:ea typeface="Pretendard SemiBold"/>
              </a:rPr>
              <a:t>통해</a:t>
            </a:r>
          </a:p>
          <a:p>
            <a:pPr algn="ctr" lvl="0">
              <a:lnSpc>
                <a:spcPct val="117029"/>
              </a:lnSpc>
            </a:pPr>
            <a:r>
              <a:rPr lang="ko-KR" sz="4000" b="false" i="false" u="none" strike="noStrike" spc="-200">
                <a:solidFill>
                  <a:srgbClr val="2D3136"/>
                </a:solidFill>
                <a:ea typeface="Pretendard SemiBold"/>
              </a:rPr>
              <a:t>알바</a:t>
            </a:r>
            <a:r>
              <a:rPr lang="en-US" sz="4000" b="false" i="false" u="none" strike="noStrike" spc="-200">
                <a:solidFill>
                  <a:srgbClr val="2D3136"/>
                </a:solidFill>
                <a:latin typeface="Pretendard SemiBold"/>
              </a:rPr>
              <a:t> </a:t>
            </a:r>
            <a:r>
              <a:rPr lang="ko-KR" sz="4000" b="false" i="false" u="none" strike="noStrike" spc="-200">
                <a:solidFill>
                  <a:srgbClr val="2D3136"/>
                </a:solidFill>
                <a:ea typeface="Pretendard SemiBold"/>
              </a:rPr>
              <a:t>구인</a:t>
            </a:r>
            <a:r>
              <a:rPr lang="en-US" sz="4000" b="false" i="false" u="none" strike="noStrike" spc="-200">
                <a:solidFill>
                  <a:srgbClr val="2D3136"/>
                </a:solidFill>
                <a:latin typeface="Pretendard SemiBold"/>
              </a:rPr>
              <a:t>/</a:t>
            </a:r>
            <a:r>
              <a:rPr lang="ko-KR" sz="4000" b="false" i="false" u="none" strike="noStrike" spc="-200">
                <a:solidFill>
                  <a:srgbClr val="2D3136"/>
                </a:solidFill>
                <a:ea typeface="Pretendard SemiBold"/>
              </a:rPr>
              <a:t>봉사</a:t>
            </a:r>
            <a:r>
              <a:rPr lang="en-US" sz="4000" b="false" i="false" u="none" strike="noStrike" spc="-200">
                <a:solidFill>
                  <a:srgbClr val="2D3136"/>
                </a:solidFill>
                <a:latin typeface="Pretendard SemiBold"/>
              </a:rPr>
              <a:t> </a:t>
            </a:r>
            <a:r>
              <a:rPr lang="ko-KR" sz="4000" b="false" i="false" u="none" strike="noStrike" spc="-200">
                <a:solidFill>
                  <a:srgbClr val="2D3136"/>
                </a:solidFill>
                <a:ea typeface="Pretendard SemiBold"/>
              </a:rPr>
              <a:t>모집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6000" y="7581900"/>
            <a:ext cx="4521200" cy="952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2600" b="false" i="false" u="none" strike="noStrike" spc="-100">
                <a:solidFill>
                  <a:srgbClr val="2D3136"/>
                </a:solidFill>
                <a:ea typeface="Pretendard Light"/>
              </a:rPr>
              <a:t>검색을</a:t>
            </a:r>
            <a:r>
              <a:rPr lang="en-US" sz="2600" b="false" i="false" u="none" strike="noStrike" spc="-100">
                <a:solidFill>
                  <a:srgbClr val="2D3136"/>
                </a:solidFill>
                <a:latin typeface="Pretendard Light"/>
              </a:rPr>
              <a:t> </a:t>
            </a:r>
            <a:r>
              <a:rPr lang="ko-KR" sz="2600" b="false" i="false" u="none" strike="noStrike" spc="-100">
                <a:solidFill>
                  <a:srgbClr val="2D3136"/>
                </a:solidFill>
                <a:ea typeface="Pretendard Light"/>
              </a:rPr>
              <a:t>통해</a:t>
            </a:r>
            <a:r>
              <a:rPr lang="en-US" sz="2600" b="false" i="false" u="none" strike="noStrike" spc="-100">
                <a:solidFill>
                  <a:srgbClr val="2D3136"/>
                </a:solidFill>
                <a:latin typeface="Pretendard Light"/>
              </a:rPr>
              <a:t> </a:t>
            </a:r>
            <a:r>
              <a:rPr lang="ko-KR" sz="2600" b="false" i="false" u="none" strike="noStrike" spc="-100">
                <a:solidFill>
                  <a:srgbClr val="2D3136"/>
                </a:solidFill>
                <a:ea typeface="Pretendard Light"/>
              </a:rPr>
              <a:t>원하는</a:t>
            </a:r>
            <a:r>
              <a:rPr lang="en-US" sz="2600" b="false" i="false" u="none" strike="noStrike" spc="-100">
                <a:solidFill>
                  <a:srgbClr val="2D3136"/>
                </a:solidFill>
                <a:latin typeface="Pretendard Light"/>
              </a:rPr>
              <a:t> </a:t>
            </a:r>
            <a:r>
              <a:rPr lang="ko-KR" sz="2600" b="false" i="false" u="none" strike="noStrike" spc="-100">
                <a:solidFill>
                  <a:srgbClr val="2D3136"/>
                </a:solidFill>
                <a:ea typeface="Pretendard Light"/>
              </a:rPr>
              <a:t>글</a:t>
            </a:r>
          </a:p>
          <a:p>
            <a:pPr algn="ctr" lvl="0">
              <a:lnSpc>
                <a:spcPct val="124499"/>
              </a:lnSpc>
            </a:pPr>
            <a:r>
              <a:rPr lang="ko-KR" sz="2600" b="false" i="false" u="none" strike="noStrike" spc="-100">
                <a:solidFill>
                  <a:srgbClr val="2D3136"/>
                </a:solidFill>
                <a:ea typeface="Pretendard Light"/>
              </a:rPr>
              <a:t>목록</a:t>
            </a:r>
            <a:r>
              <a:rPr lang="en-US" sz="2600" b="false" i="false" u="none" strike="noStrike" spc="-100">
                <a:solidFill>
                  <a:srgbClr val="2D3136"/>
                </a:solidFill>
                <a:latin typeface="Pretendard Light"/>
              </a:rPr>
              <a:t> </a:t>
            </a:r>
            <a:r>
              <a:rPr lang="ko-KR" sz="2600" b="false" i="false" u="none" strike="noStrike" spc="-100">
                <a:solidFill>
                  <a:srgbClr val="2D3136"/>
                </a:solidFill>
                <a:ea typeface="Pretendard Light"/>
              </a:rPr>
              <a:t>조회</a:t>
            </a:r>
            <a:r>
              <a:rPr lang="en-US" sz="2600" b="false" i="false" u="none" strike="noStrike" spc="-100">
                <a:solidFill>
                  <a:srgbClr val="2D3136"/>
                </a:solidFill>
                <a:latin typeface="Pretendard Light"/>
              </a:rPr>
              <a:t> </a:t>
            </a:r>
            <a:r>
              <a:rPr lang="ko-KR" sz="2600" b="false" i="false" u="none" strike="noStrike" spc="-100">
                <a:solidFill>
                  <a:srgbClr val="2D3136"/>
                </a:solidFill>
                <a:ea typeface="Pretendard Light"/>
              </a:rPr>
              <a:t>가능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69100" y="5105400"/>
            <a:ext cx="47371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7029"/>
              </a:lnSpc>
            </a:pPr>
            <a:r>
              <a:rPr lang="ko-KR" sz="4000" b="false" i="false" u="none" strike="noStrike" spc="-200">
                <a:solidFill>
                  <a:srgbClr val="2D3136"/>
                </a:solidFill>
                <a:ea typeface="Pretendard SemiBold"/>
              </a:rPr>
              <a:t>마이페이지에서</a:t>
            </a:r>
          </a:p>
          <a:p>
            <a:pPr algn="ctr" lvl="0">
              <a:lnSpc>
                <a:spcPct val="117029"/>
              </a:lnSpc>
            </a:pPr>
            <a:r>
              <a:rPr lang="ko-KR" sz="4000" b="false" i="false" u="none" strike="noStrike" spc="-200">
                <a:solidFill>
                  <a:srgbClr val="2D3136"/>
                </a:solidFill>
                <a:ea typeface="Pretendard SemiBold"/>
              </a:rPr>
              <a:t>신청</a:t>
            </a:r>
            <a:r>
              <a:rPr lang="en-US" sz="4000" b="false" i="false" u="none" strike="noStrike" spc="-200">
                <a:solidFill>
                  <a:srgbClr val="2D3136"/>
                </a:solidFill>
                <a:latin typeface="Pretendard SemiBold"/>
              </a:rPr>
              <a:t> </a:t>
            </a:r>
            <a:r>
              <a:rPr lang="ko-KR" sz="4000" b="false" i="false" u="none" strike="noStrike" spc="-200">
                <a:solidFill>
                  <a:srgbClr val="2D3136"/>
                </a:solidFill>
                <a:ea typeface="Pretendard SemiBold"/>
              </a:rPr>
              <a:t>현황</a:t>
            </a:r>
            <a:r>
              <a:rPr lang="en-US" sz="4000" b="false" i="false" u="none" strike="noStrike" spc="-200">
                <a:solidFill>
                  <a:srgbClr val="2D3136"/>
                </a:solidFill>
                <a:latin typeface="Pretendard SemiBold"/>
              </a:rPr>
              <a:t> </a:t>
            </a:r>
            <a:r>
              <a:rPr lang="ko-KR" sz="4000" b="false" i="false" u="none" strike="noStrike" spc="-200">
                <a:solidFill>
                  <a:srgbClr val="2D3136"/>
                </a:solidFill>
                <a:ea typeface="Pretendard SemiBold"/>
              </a:rPr>
              <a:t>관리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83400" y="7581900"/>
            <a:ext cx="4521200" cy="952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2600" b="false" i="false" u="none" strike="noStrike" spc="-100">
                <a:solidFill>
                  <a:srgbClr val="2D3136"/>
                </a:solidFill>
                <a:ea typeface="Pretendard Light"/>
              </a:rPr>
              <a:t>모집글에</a:t>
            </a:r>
            <a:r>
              <a:rPr lang="en-US" sz="2600" b="false" i="false" u="none" strike="noStrike" spc="-100">
                <a:solidFill>
                  <a:srgbClr val="2D3136"/>
                </a:solidFill>
                <a:latin typeface="Pretendard Light"/>
              </a:rPr>
              <a:t> </a:t>
            </a:r>
            <a:r>
              <a:rPr lang="ko-KR" sz="2600" b="false" i="false" u="none" strike="noStrike" spc="-100">
                <a:solidFill>
                  <a:srgbClr val="2D3136"/>
                </a:solidFill>
                <a:ea typeface="Pretendard Light"/>
              </a:rPr>
              <a:t>신청한</a:t>
            </a:r>
            <a:r>
              <a:rPr lang="en-US" sz="2600" b="false" i="false" u="none" strike="noStrike" spc="-100">
                <a:solidFill>
                  <a:srgbClr val="2D3136"/>
                </a:solidFill>
                <a:latin typeface="Pretendard Light"/>
              </a:rPr>
              <a:t> </a:t>
            </a:r>
            <a:r>
              <a:rPr lang="ko-KR" sz="2600" b="false" i="false" u="none" strike="noStrike" spc="-100">
                <a:solidFill>
                  <a:srgbClr val="2D3136"/>
                </a:solidFill>
                <a:ea typeface="Pretendard Light"/>
              </a:rPr>
              <a:t>인원들</a:t>
            </a:r>
          </a:p>
          <a:p>
            <a:pPr algn="ctr" lvl="0">
              <a:lnSpc>
                <a:spcPct val="124499"/>
              </a:lnSpc>
            </a:pPr>
            <a:r>
              <a:rPr lang="ko-KR" sz="2600" b="false" i="false" u="none" strike="noStrike" spc="-100">
                <a:solidFill>
                  <a:srgbClr val="2D3136"/>
                </a:solidFill>
                <a:ea typeface="Pretendard Light"/>
              </a:rPr>
              <a:t>정보</a:t>
            </a:r>
            <a:r>
              <a:rPr lang="en-US" sz="2600" b="false" i="false" u="none" strike="noStrike" spc="-100">
                <a:solidFill>
                  <a:srgbClr val="2D3136"/>
                </a:solidFill>
                <a:latin typeface="Pretendard Light"/>
              </a:rPr>
              <a:t> </a:t>
            </a:r>
            <a:r>
              <a:rPr lang="ko-KR" sz="2600" b="false" i="false" u="none" strike="noStrike" spc="-100">
                <a:solidFill>
                  <a:srgbClr val="2D3136"/>
                </a:solidFill>
                <a:ea typeface="Pretendard Light"/>
              </a:rPr>
              <a:t>확인</a:t>
            </a:r>
            <a:r>
              <a:rPr lang="en-US" sz="2600" b="false" i="false" u="none" strike="noStrike" spc="-100">
                <a:solidFill>
                  <a:srgbClr val="2D3136"/>
                </a:solidFill>
                <a:latin typeface="Pretendard Light"/>
              </a:rPr>
              <a:t> </a:t>
            </a:r>
            <a:r>
              <a:rPr lang="ko-KR" sz="2600" b="false" i="false" u="none" strike="noStrike" spc="-100">
                <a:solidFill>
                  <a:srgbClr val="2D3136"/>
                </a:solidFill>
                <a:ea typeface="Pretendard Light"/>
              </a:rPr>
              <a:t>및</a:t>
            </a:r>
            <a:r>
              <a:rPr lang="ko-KR" sz="2600" b="false" i="false" u="none" strike="noStrike" spc="-100">
                <a:solidFill>
                  <a:srgbClr val="2D3136"/>
                </a:solidFill>
                <a:ea typeface="Pretendard Light"/>
              </a:rPr>
              <a:t>관리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636500" y="5105400"/>
            <a:ext cx="47371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7029"/>
              </a:lnSpc>
            </a:pPr>
            <a:r>
              <a:rPr lang="ko-KR" sz="4000" b="false" i="false" u="none" strike="noStrike" spc="-200">
                <a:solidFill>
                  <a:srgbClr val="2D3136"/>
                </a:solidFill>
                <a:ea typeface="Pretendard SemiBold"/>
              </a:rPr>
              <a:t>간편하지만</a:t>
            </a:r>
          </a:p>
          <a:p>
            <a:pPr algn="ctr" lvl="0">
              <a:lnSpc>
                <a:spcPct val="117029"/>
              </a:lnSpc>
            </a:pPr>
            <a:r>
              <a:rPr lang="ko-KR" sz="4000" b="false" i="false" u="none" strike="noStrike" spc="-200">
                <a:solidFill>
                  <a:srgbClr val="2D3136"/>
                </a:solidFill>
                <a:ea typeface="Pretendard SemiBold"/>
              </a:rPr>
              <a:t>세세한</a:t>
            </a:r>
            <a:r>
              <a:rPr lang="en-US" sz="4000" b="false" i="false" u="none" strike="noStrike" spc="-200">
                <a:solidFill>
                  <a:srgbClr val="2D3136"/>
                </a:solidFill>
                <a:latin typeface="Pretendard SemiBold"/>
              </a:rPr>
              <a:t> </a:t>
            </a:r>
            <a:r>
              <a:rPr lang="ko-KR" sz="4000" b="false" i="false" u="none" strike="noStrike" spc="-200">
                <a:solidFill>
                  <a:srgbClr val="2D3136"/>
                </a:solidFill>
                <a:ea typeface="Pretendard SemiBold"/>
              </a:rPr>
              <a:t>글</a:t>
            </a:r>
            <a:r>
              <a:rPr lang="en-US" sz="4000" b="false" i="false" u="none" strike="noStrike" spc="-200">
                <a:solidFill>
                  <a:srgbClr val="2D3136"/>
                </a:solidFill>
                <a:latin typeface="Pretendard SemiBold"/>
              </a:rPr>
              <a:t> </a:t>
            </a:r>
            <a:r>
              <a:rPr lang="ko-KR" sz="4000" b="false" i="false" u="none" strike="noStrike" spc="-200">
                <a:solidFill>
                  <a:srgbClr val="2D3136"/>
                </a:solidFill>
                <a:ea typeface="Pretendard SemiBold"/>
              </a:rPr>
              <a:t>작성</a:t>
            </a:r>
            <a:r>
              <a:rPr lang="en-US" sz="4000" b="false" i="false" u="none" strike="noStrike" spc="-200">
                <a:solidFill>
                  <a:srgbClr val="2D3136"/>
                </a:solidFill>
                <a:latin typeface="Pretendard SemiBold"/>
              </a:rPr>
              <a:t> </a:t>
            </a:r>
            <a:r>
              <a:rPr lang="ko-KR" sz="4000" b="false" i="false" u="none" strike="noStrike" spc="-200">
                <a:solidFill>
                  <a:srgbClr val="2D3136"/>
                </a:solidFill>
                <a:ea typeface="Pretendard SemiBold"/>
              </a:rPr>
              <a:t>가능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738100" y="7581900"/>
            <a:ext cx="4521200" cy="952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ko-KR" sz="2600" b="false" i="false" u="none" strike="noStrike" spc="-100">
                <a:solidFill>
                  <a:srgbClr val="2D3136"/>
                </a:solidFill>
                <a:ea typeface="Pretendard Light"/>
              </a:rPr>
              <a:t>여러가지</a:t>
            </a:r>
            <a:r>
              <a:rPr lang="en-US" sz="2600" b="false" i="false" u="none" strike="noStrike" spc="-100">
                <a:solidFill>
                  <a:srgbClr val="2D3136"/>
                </a:solidFill>
                <a:latin typeface="Pretendard Light"/>
              </a:rPr>
              <a:t> </a:t>
            </a:r>
            <a:r>
              <a:rPr lang="ko-KR" sz="2600" b="false" i="false" u="none" strike="noStrike" spc="-100">
                <a:solidFill>
                  <a:srgbClr val="2D3136"/>
                </a:solidFill>
                <a:ea typeface="Pretendard Light"/>
              </a:rPr>
              <a:t>조건을</a:t>
            </a:r>
            <a:r>
              <a:rPr lang="en-US" sz="2600" b="false" i="false" u="none" strike="noStrike" spc="-100">
                <a:solidFill>
                  <a:srgbClr val="2D3136"/>
                </a:solidFill>
                <a:latin typeface="Pretendard Light"/>
              </a:rPr>
              <a:t> </a:t>
            </a:r>
            <a:r>
              <a:rPr lang="ko-KR" sz="2600" b="false" i="false" u="none" strike="noStrike" spc="-100">
                <a:solidFill>
                  <a:srgbClr val="2D3136"/>
                </a:solidFill>
                <a:ea typeface="Pretendard Light"/>
              </a:rPr>
              <a:t>고려한</a:t>
            </a:r>
            <a:r>
              <a:rPr lang="en-US" sz="2600" b="false" i="false" u="none" strike="noStrike" spc="-100">
                <a:solidFill>
                  <a:srgbClr val="2D3136"/>
                </a:solidFill>
                <a:latin typeface="Pretendard Light"/>
              </a:rPr>
              <a:t> </a:t>
            </a:r>
            <a:r>
              <a:rPr lang="ko-KR" sz="2600" b="false" i="false" u="none" strike="noStrike" spc="-100">
                <a:solidFill>
                  <a:srgbClr val="2D3136"/>
                </a:solidFill>
                <a:ea typeface="Pretendard Light"/>
              </a:rPr>
              <a:t>양식을</a:t>
            </a:r>
            <a:r>
              <a:rPr lang="en-US" sz="2600" b="false" i="false" u="none" strike="noStrike" spc="-100">
                <a:solidFill>
                  <a:srgbClr val="2D3136"/>
                </a:solidFill>
                <a:latin typeface="Pretendard Light"/>
              </a:rPr>
              <a:t> </a:t>
            </a:r>
            <a:r>
              <a:rPr lang="ko-KR" sz="2600" b="false" i="false" u="none" strike="noStrike" spc="-100">
                <a:solidFill>
                  <a:srgbClr val="2D3136"/>
                </a:solidFill>
                <a:ea typeface="Pretendard Light"/>
              </a:rPr>
              <a:t>통해</a:t>
            </a:r>
            <a:r>
              <a:rPr lang="en-US" sz="2600" b="false" i="false" u="none" strike="noStrike" spc="-100">
                <a:solidFill>
                  <a:srgbClr val="2D3136"/>
                </a:solidFill>
                <a:latin typeface="Pretendard Light"/>
              </a:rPr>
              <a:t> </a:t>
            </a:r>
            <a:r>
              <a:rPr lang="ko-KR" sz="2600" b="false" i="false" u="none" strike="noStrike" spc="-100">
                <a:solidFill>
                  <a:srgbClr val="2D3136"/>
                </a:solidFill>
                <a:ea typeface="Pretendard Light"/>
              </a:rPr>
              <a:t>간단하지만</a:t>
            </a:r>
            <a:r>
              <a:rPr lang="en-US" sz="2600" b="false" i="false" u="none" strike="noStrike" spc="-100">
                <a:solidFill>
                  <a:srgbClr val="2D3136"/>
                </a:solidFill>
                <a:latin typeface="Pretendard Light"/>
              </a:rPr>
              <a:t> </a:t>
            </a:r>
            <a:r>
              <a:rPr lang="ko-KR" sz="2600" b="false" i="false" u="none" strike="noStrike" spc="-100">
                <a:solidFill>
                  <a:srgbClr val="2D3136"/>
                </a:solidFill>
                <a:ea typeface="Pretendard Light"/>
              </a:rPr>
              <a:t>세세한</a:t>
            </a:r>
            <a:r>
              <a:rPr lang="en-US" sz="2600" b="false" i="false" u="none" strike="noStrike" spc="-100">
                <a:solidFill>
                  <a:srgbClr val="2D3136"/>
                </a:solidFill>
                <a:latin typeface="Pretendard Light"/>
              </a:rPr>
              <a:t> </a:t>
            </a:r>
            <a:r>
              <a:rPr lang="ko-KR" sz="2600" b="false" i="false" u="none" strike="noStrike" spc="-100">
                <a:solidFill>
                  <a:srgbClr val="2D3136"/>
                </a:solidFill>
                <a:ea typeface="Pretendard Light"/>
              </a:rPr>
              <a:t>사항까지</a:t>
            </a:r>
            <a:r>
              <a:rPr lang="en-US" sz="2600" b="false" i="false" u="none" strike="noStrike" spc="-100">
                <a:solidFill>
                  <a:srgbClr val="2D3136"/>
                </a:solidFill>
                <a:latin typeface="Pretendard Light"/>
              </a:rPr>
              <a:t> </a:t>
            </a:r>
            <a:r>
              <a:rPr lang="ko-KR" sz="2600" b="false" i="false" u="none" strike="noStrike" spc="-100">
                <a:solidFill>
                  <a:srgbClr val="2D3136"/>
                </a:solidFill>
                <a:ea typeface="Pretendard Light"/>
              </a:rPr>
              <a:t>기입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318500" y="3860800"/>
            <a:ext cx="1651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2200" b="false" i="false" u="none" strike="noStrike" spc="-100">
                <a:solidFill>
                  <a:srgbClr val="FD6F22"/>
                </a:solidFill>
                <a:latin typeface="Pretendard ExtraBold"/>
              </a:rPr>
              <a:t>02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185900" y="3860800"/>
            <a:ext cx="16510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2200" b="false" i="false" u="none" strike="noStrike" spc="-100">
                <a:solidFill>
                  <a:srgbClr val="FD6F22"/>
                </a:solidFill>
                <a:latin typeface="Pretendard ExtraBold"/>
              </a:rPr>
              <a:t>03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93800" y="1257300"/>
            <a:ext cx="15887700" cy="148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8400" b="false" i="false" u="none" strike="noStrike" spc="-100">
                <a:solidFill>
                  <a:srgbClr val="1A1A1A"/>
                </a:solidFill>
                <a:ea typeface="Pretendard ExtraLight"/>
              </a:rPr>
              <a:t>의성에</a:t>
            </a:r>
            <a:r>
              <a:rPr lang="en-US" sz="8400" b="false" i="false" u="none" strike="noStrike" spc="-100">
                <a:solidFill>
                  <a:srgbClr val="1A1A1A"/>
                </a:solidFill>
                <a:latin typeface="Pretendard ExtraLight"/>
              </a:rPr>
              <a:t> </a:t>
            </a:r>
            <a:r>
              <a:rPr lang="ko-KR" sz="8400" b="false" i="false" u="none" strike="noStrike" spc="-100">
                <a:solidFill>
                  <a:srgbClr val="1A1A1A"/>
                </a:solidFill>
                <a:ea typeface="Pretendard ExtraLight"/>
              </a:rPr>
              <a:t>오농</a:t>
            </a:r>
            <a:r>
              <a:rPr lang="en-US" sz="8400" b="false" i="false" u="none" strike="noStrike" spc="-100">
                <a:solidFill>
                  <a:srgbClr val="1A1A1A"/>
                </a:solidFill>
                <a:latin typeface="Pretendard ExtraLight"/>
              </a:rPr>
              <a:t>, </a:t>
            </a:r>
            <a:r>
              <a:rPr lang="ko-KR" sz="8400" b="false" i="false" u="none" strike="noStrike">
                <a:solidFill>
                  <a:srgbClr val="FFFFFF"/>
                </a:solidFill>
                <a:ea typeface="Pretendard SemiBold"/>
              </a:rPr>
              <a:t>기능</a:t>
            </a:r>
            <a:r>
              <a:rPr lang="en-US" sz="8400" b="false" i="false" u="none" strike="noStrike">
                <a:solidFill>
                  <a:srgbClr val="FFFFFF"/>
                </a:solidFill>
                <a:latin typeface="Pretendard SemiBold"/>
              </a:rPr>
              <a:t> </a:t>
            </a:r>
            <a:r>
              <a:rPr lang="ko-KR" sz="8400" b="false" i="false" u="none" strike="noStrike">
                <a:solidFill>
                  <a:srgbClr val="FFFFFF"/>
                </a:solidFill>
                <a:ea typeface="Pretendard SemiBold"/>
              </a:rPr>
              <a:t>소개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204200" y="9779000"/>
            <a:ext cx="18923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160"/>
              </a:lnSpc>
            </a:pPr>
            <a:r>
              <a:rPr lang="en-US" sz="1700" b="false" i="false" u="none" strike="noStrike" spc="200">
                <a:solidFill>
                  <a:srgbClr val="9E9E9E"/>
                </a:solidFill>
                <a:latin typeface="Pretendard Bold"/>
              </a:rPr>
              <a:t>05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0">
            <a:off x="508000" y="812800"/>
            <a:ext cx="171196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0">
            <a:off x="584200" y="9563100"/>
            <a:ext cx="17119600" cy="25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029200" y="304800"/>
            <a:ext cx="82296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7109"/>
              </a:lnSpc>
            </a:pPr>
            <a:r>
              <a:rPr lang="en-US" sz="1500" b="false" i="false" u="none" strike="noStrike" spc="400">
                <a:solidFill>
                  <a:srgbClr val="9E9E9E"/>
                </a:solidFill>
                <a:latin typeface="Pretendard SemiBold"/>
              </a:rPr>
              <a:t>DIFFERENT FROM OTHERS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74700" y="1257300"/>
            <a:ext cx="16725900" cy="148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8400" b="false" i="false" u="none" strike="noStrike">
                <a:solidFill>
                  <a:srgbClr val="FD6F22"/>
                </a:solidFill>
                <a:ea typeface="Pretendard SemiBold"/>
              </a:rPr>
              <a:t>알바</a:t>
            </a:r>
            <a:r>
              <a:rPr lang="en-US" sz="8400" b="false" i="false" u="none" strike="noStrike">
                <a:solidFill>
                  <a:srgbClr val="FD6F22"/>
                </a:solidFill>
                <a:latin typeface="Pretendard SemiBold"/>
              </a:rPr>
              <a:t> </a:t>
            </a:r>
            <a:r>
              <a:rPr lang="ko-KR" sz="8400" b="false" i="false" u="none" strike="noStrike">
                <a:solidFill>
                  <a:srgbClr val="FD6F22"/>
                </a:solidFill>
                <a:ea typeface="Pretendard SemiBold"/>
              </a:rPr>
              <a:t>구인과</a:t>
            </a:r>
            <a:r>
              <a:rPr lang="en-US" sz="8400" b="false" i="false" u="none" strike="noStrike">
                <a:solidFill>
                  <a:srgbClr val="FD6F22"/>
                </a:solidFill>
                <a:latin typeface="Pretendard SemiBold"/>
              </a:rPr>
              <a:t> </a:t>
            </a:r>
            <a:r>
              <a:rPr lang="ko-KR" sz="8400" b="false" i="false" u="none" strike="noStrike">
                <a:solidFill>
                  <a:srgbClr val="FD6F22"/>
                </a:solidFill>
                <a:ea typeface="Pretendard SemiBold"/>
              </a:rPr>
              <a:t>봉사</a:t>
            </a:r>
            <a:r>
              <a:rPr lang="en-US" sz="8400" b="false" i="false" u="none" strike="noStrike">
                <a:solidFill>
                  <a:srgbClr val="FD6F22"/>
                </a:solidFill>
                <a:latin typeface="Pretendard SemiBold"/>
              </a:rPr>
              <a:t> </a:t>
            </a:r>
            <a:r>
              <a:rPr lang="ko-KR" sz="8400" b="false" i="false" u="none" strike="noStrike">
                <a:solidFill>
                  <a:srgbClr val="FD6F22"/>
                </a:solidFill>
                <a:ea typeface="Pretendard SemiBold"/>
              </a:rPr>
              <a:t>모집을</a:t>
            </a:r>
            <a:r>
              <a:rPr lang="en-US" sz="8400" b="false" i="false" u="none" strike="noStrike" spc="-100">
                <a:solidFill>
                  <a:srgbClr val="FD6F22"/>
                </a:solidFill>
                <a:latin typeface="Pretendard ExtraLight"/>
              </a:rPr>
              <a:t>,</a:t>
            </a:r>
            <a:r>
              <a:rPr lang="en-US" sz="8400" b="false" i="false" u="none" strike="noStrike" spc="-100">
                <a:solidFill>
                  <a:srgbClr val="1A1A1A"/>
                </a:solidFill>
                <a:latin typeface="Pretendard ExtraLight"/>
              </a:rPr>
              <a:t> </a:t>
            </a:r>
            <a:r>
              <a:rPr lang="ko-KR" sz="8400" b="false" i="false" u="none" strike="noStrike" spc="-100">
                <a:solidFill>
                  <a:srgbClr val="1A1A1A"/>
                </a:solidFill>
                <a:ea typeface="Pretendard ExtraLight"/>
              </a:rPr>
              <a:t>한번에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69900" y="6273800"/>
            <a:ext cx="8229600" cy="1879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ExtraLight"/>
              </a:rPr>
              <a:t>모집하기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ExtraLight"/>
              </a:rPr>
              <a:t>글을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ExtraLight"/>
              </a:rPr>
              <a:t>통하여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ExtraLight"/>
              </a:rPr>
              <a:t>글을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ExtraLight"/>
              </a:rPr>
              <a:t>작성하여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ExtraLight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ExtraLight"/>
              </a:rPr>
              <a:t>알바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ExtraLight"/>
              </a:rPr>
              <a:t>구인과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ExtraLight"/>
              </a:rPr>
              <a:t>봉사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ExtraLight"/>
              </a:rPr>
              <a:t>활동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ExtraLight"/>
              </a:rPr>
              <a:t>인원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ExtraLight"/>
              </a:rPr>
              <a:t>모집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ExtraLight"/>
              </a:rPr>
              <a:t>글을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ExtraLight"/>
              </a:rPr>
              <a:t>선택할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ExtraLight"/>
              </a:rPr>
              <a:t>수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ExtraLight"/>
              </a:rPr>
              <a:t>있고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ExtraLight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ExtraLight"/>
              </a:rPr>
              <a:t>잘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ExtraLight"/>
              </a:rPr>
              <a:t>구성된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ExtraLight"/>
              </a:rPr>
              <a:t>양식을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ExtraLight"/>
              </a:rPr>
              <a:t>통해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ExtraLight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ExtraLight"/>
              </a:rPr>
              <a:t>간단하지만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ExtraLight"/>
              </a:rPr>
              <a:t>세세하게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ExtraLight"/>
              </a:rPr>
              <a:t>글을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ExtraLight"/>
              </a:rPr>
              <a:t>작성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712200" y="3035300"/>
            <a:ext cx="3644900" cy="6172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709400" y="3492500"/>
            <a:ext cx="2387600" cy="11303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204200" y="9779000"/>
            <a:ext cx="18923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160"/>
              </a:lnSpc>
            </a:pPr>
            <a:r>
              <a:rPr lang="en-US" sz="1700" b="false" i="false" u="none" strike="noStrike" spc="200">
                <a:solidFill>
                  <a:srgbClr val="9E9E9E"/>
                </a:solidFill>
                <a:latin typeface="Pretendard Bold"/>
              </a:rPr>
              <a:t>05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0">
            <a:off x="508000" y="812800"/>
            <a:ext cx="171196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0">
            <a:off x="584200" y="9563100"/>
            <a:ext cx="171196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57900" y="5969000"/>
            <a:ext cx="6172200" cy="1130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029200" y="304800"/>
            <a:ext cx="82296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7109"/>
              </a:lnSpc>
            </a:pPr>
            <a:r>
              <a:rPr lang="en-US" sz="1500" b="false" i="false" u="none" strike="noStrike" spc="400">
                <a:solidFill>
                  <a:srgbClr val="9E9E9E"/>
                </a:solidFill>
                <a:latin typeface="Pretendard SemiBold"/>
              </a:rPr>
              <a:t>DIFFERENT FROM OTHERS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4700" y="1257300"/>
            <a:ext cx="16725900" cy="148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8400" b="false" i="false" u="none" strike="noStrike">
                <a:solidFill>
                  <a:srgbClr val="FD6F22"/>
                </a:solidFill>
                <a:ea typeface="Pretendard SemiBold"/>
              </a:rPr>
              <a:t>검색으로</a:t>
            </a:r>
            <a:r>
              <a:rPr lang="en-US" sz="8400" b="false" i="false" u="none" strike="noStrike">
                <a:solidFill>
                  <a:srgbClr val="FD6F22"/>
                </a:solidFill>
                <a:latin typeface="Pretendard SemiBold"/>
              </a:rPr>
              <a:t> </a:t>
            </a:r>
            <a:r>
              <a:rPr lang="ko-KR" sz="8400" b="false" i="false" u="none" strike="noStrike">
                <a:solidFill>
                  <a:srgbClr val="FD6F22"/>
                </a:solidFill>
                <a:ea typeface="Pretendard SemiBold"/>
              </a:rPr>
              <a:t>관심있는</a:t>
            </a:r>
            <a:r>
              <a:rPr lang="en-US" sz="8400" b="false" i="false" u="none" strike="noStrike">
                <a:solidFill>
                  <a:srgbClr val="FD6F22"/>
                </a:solidFill>
                <a:latin typeface="Pretendard SemiBold"/>
              </a:rPr>
              <a:t> </a:t>
            </a:r>
            <a:r>
              <a:rPr lang="ko-KR" sz="8400" b="false" i="false" u="none" strike="noStrike">
                <a:solidFill>
                  <a:srgbClr val="FD6F22"/>
                </a:solidFill>
                <a:ea typeface="Pretendard SemiBold"/>
              </a:rPr>
              <a:t>글을</a:t>
            </a:r>
            <a:r>
              <a:rPr lang="en-US" sz="8400" b="false" i="false" u="none" strike="noStrike" spc="-100">
                <a:solidFill>
                  <a:srgbClr val="FD6F22"/>
                </a:solidFill>
                <a:latin typeface="Pretendard ExtraLight"/>
              </a:rPr>
              <a:t>,</a:t>
            </a:r>
            <a:r>
              <a:rPr lang="en-US" sz="8400" b="false" i="false" u="none" strike="noStrike" spc="-100">
                <a:solidFill>
                  <a:srgbClr val="1A1A1A"/>
                </a:solidFill>
                <a:latin typeface="Pretendard ExtraLight"/>
              </a:rPr>
              <a:t> </a:t>
            </a:r>
            <a:r>
              <a:rPr lang="ko-KR" sz="8400" b="false" i="false" u="none" strike="noStrike" spc="-100">
                <a:solidFill>
                  <a:srgbClr val="1A1A1A"/>
                </a:solidFill>
                <a:ea typeface="Pretendard ExtraLight"/>
              </a:rPr>
              <a:t>한번에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-723900" y="4902200"/>
            <a:ext cx="185293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>
                <a:solidFill>
                  <a:srgbClr val="000000"/>
                </a:solidFill>
                <a:ea typeface="Pretendard ExtraLight"/>
              </a:rPr>
              <a:t>검색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ExtraLight"/>
              </a:rPr>
              <a:t>기능을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ExtraLight"/>
              </a:rPr>
              <a:t>활용하여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ExtraLight"/>
              </a:rPr>
              <a:t>여러가지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ExtraLight"/>
              </a:rPr>
              <a:t>글과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ExtraLight"/>
              </a:rPr>
              <a:t>태그들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ExtraLight"/>
              </a:rPr>
              <a:t>가운데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ExtraLight"/>
              </a:rPr>
              <a:t>원하는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ExtraLight"/>
              </a:rPr>
              <a:t>검색어를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ExtraLight"/>
              </a:rPr>
              <a:t>가진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ExtraLight"/>
              </a:rPr>
              <a:t>글들을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ExtraLight"/>
              </a:rPr>
              <a:t>조회</a:t>
            </a:r>
            <a:r>
              <a:rPr lang="en-US" sz="30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3000" b="false" i="false" u="none" strike="noStrike">
                <a:solidFill>
                  <a:srgbClr val="000000"/>
                </a:solidFill>
                <a:ea typeface="Pretendard ExtraLight"/>
              </a:rPr>
              <a:t>가능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204200" y="9779000"/>
            <a:ext cx="18923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160"/>
              </a:lnSpc>
            </a:pPr>
            <a:r>
              <a:rPr lang="en-US" sz="1700" b="false" i="false" u="none" strike="noStrike" spc="200">
                <a:solidFill>
                  <a:srgbClr val="9E9E9E"/>
                </a:solidFill>
                <a:latin typeface="Pretendard Bold"/>
              </a:rPr>
              <a:t>05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0">
            <a:off x="508000" y="812800"/>
            <a:ext cx="171196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rot="0">
            <a:off x="584200" y="9563100"/>
            <a:ext cx="171196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95300" y="4241800"/>
            <a:ext cx="12230100" cy="1803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029200" y="304800"/>
            <a:ext cx="82296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7109"/>
              </a:lnSpc>
            </a:pPr>
            <a:r>
              <a:rPr lang="en-US" sz="1500" b="false" i="false" u="none" strike="noStrike" spc="400">
                <a:solidFill>
                  <a:srgbClr val="9E9E9E"/>
                </a:solidFill>
                <a:latin typeface="Pretendard SemiBold"/>
              </a:rPr>
              <a:t>DIFFERENT FROM OTHERS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4700" y="1257300"/>
            <a:ext cx="16725900" cy="148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8400" b="false" i="false" u="none" strike="noStrike">
                <a:solidFill>
                  <a:srgbClr val="FD6F22"/>
                </a:solidFill>
                <a:ea typeface="Pretendard SemiBold"/>
              </a:rPr>
              <a:t>신청</a:t>
            </a:r>
            <a:r>
              <a:rPr lang="en-US" sz="8400" b="false" i="false" u="none" strike="noStrike">
                <a:solidFill>
                  <a:srgbClr val="FD6F22"/>
                </a:solidFill>
                <a:latin typeface="Pretendard SemiBold"/>
              </a:rPr>
              <a:t> </a:t>
            </a:r>
            <a:r>
              <a:rPr lang="ko-KR" sz="8400" b="false" i="false" u="none" strike="noStrike">
                <a:solidFill>
                  <a:srgbClr val="FD6F22"/>
                </a:solidFill>
                <a:ea typeface="Pretendard SemiBold"/>
              </a:rPr>
              <a:t>인원과</a:t>
            </a:r>
            <a:r>
              <a:rPr lang="en-US" sz="8400" b="false" i="false" u="none" strike="noStrike">
                <a:solidFill>
                  <a:srgbClr val="FD6F22"/>
                </a:solidFill>
                <a:latin typeface="Pretendard SemiBold"/>
              </a:rPr>
              <a:t> </a:t>
            </a:r>
            <a:r>
              <a:rPr lang="ko-KR" sz="8400" b="false" i="false" u="none" strike="noStrike">
                <a:solidFill>
                  <a:srgbClr val="FD6F22"/>
                </a:solidFill>
                <a:ea typeface="Pretendard SemiBold"/>
              </a:rPr>
              <a:t>글</a:t>
            </a:r>
            <a:r>
              <a:rPr lang="en-US" sz="8400" b="false" i="false" u="none" strike="noStrike">
                <a:solidFill>
                  <a:srgbClr val="FD6F22"/>
                </a:solidFill>
                <a:latin typeface="Pretendard SemiBold"/>
              </a:rPr>
              <a:t> </a:t>
            </a:r>
            <a:r>
              <a:rPr lang="ko-KR" sz="8400" b="false" i="false" u="none" strike="noStrike">
                <a:solidFill>
                  <a:srgbClr val="FD6F22"/>
                </a:solidFill>
                <a:ea typeface="Pretendard SemiBold"/>
              </a:rPr>
              <a:t>관리를</a:t>
            </a:r>
            <a:r>
              <a:rPr lang="en-US" sz="8400" b="false" i="false" u="none" strike="noStrike" spc="-100">
                <a:solidFill>
                  <a:srgbClr val="FD6F22"/>
                </a:solidFill>
                <a:latin typeface="Pretendard ExtraLight"/>
              </a:rPr>
              <a:t>,</a:t>
            </a:r>
            <a:r>
              <a:rPr lang="en-US" sz="8400" b="false" i="false" u="none" strike="noStrike" spc="-100">
                <a:solidFill>
                  <a:srgbClr val="1A1A1A"/>
                </a:solidFill>
                <a:latin typeface="Pretendard ExtraLight"/>
              </a:rPr>
              <a:t> </a:t>
            </a:r>
            <a:r>
              <a:rPr lang="ko-KR" sz="8400" b="false" i="false" u="none" strike="noStrike" spc="-100">
                <a:solidFill>
                  <a:srgbClr val="1A1A1A"/>
                </a:solidFill>
                <a:ea typeface="Pretendard ExtraLight"/>
              </a:rPr>
              <a:t>한번에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25100" y="7404100"/>
            <a:ext cx="7937500" cy="1384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900" b="false" i="false" u="none" strike="noStrike">
                <a:solidFill>
                  <a:srgbClr val="000000"/>
                </a:solidFill>
                <a:ea typeface="Pretendard ExtraLight"/>
              </a:rPr>
              <a:t>마이페이지에서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ExtraLight"/>
              </a:rPr>
              <a:t>게시한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ExtraLight"/>
              </a:rPr>
              <a:t>글에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ExtraLight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ko-KR" sz="2900" b="false" i="false" u="none" strike="noStrike">
                <a:solidFill>
                  <a:srgbClr val="000000"/>
                </a:solidFill>
                <a:ea typeface="Pretendard ExtraLight"/>
              </a:rPr>
              <a:t>신청한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ExtraLight"/>
              </a:rPr>
              <a:t>인원들과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ExtraLight"/>
              </a:rPr>
              <a:t>작성한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ExtraLight"/>
              </a:rPr>
              <a:t>글에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ExtraLight"/>
              </a:rPr>
              <a:t>관한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ExtraLight"/>
              </a:rPr>
              <a:t>관리를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ExtraLight"/>
              </a:rPr>
              <a:t> </a:t>
            </a:r>
          </a:p>
          <a:p>
            <a:pPr algn="ctr" lvl="0">
              <a:lnSpc>
                <a:spcPct val="99600"/>
              </a:lnSpc>
            </a:pPr>
            <a:r>
              <a:rPr lang="ko-KR" sz="2900" b="false" i="false" u="none" strike="noStrike">
                <a:solidFill>
                  <a:srgbClr val="000000"/>
                </a:solidFill>
                <a:ea typeface="Pretendard ExtraLight"/>
              </a:rPr>
              <a:t>한번에</a:t>
            </a:r>
            <a:r>
              <a:rPr lang="en-US" sz="2900" b="false" i="false" u="none" strike="noStrike">
                <a:solidFill>
                  <a:srgbClr val="000000"/>
                </a:solidFill>
                <a:latin typeface="Pretendard ExtraLight"/>
              </a:rPr>
              <a:t> </a:t>
            </a:r>
            <a:r>
              <a:rPr lang="ko-KR" sz="2900" b="false" i="false" u="none" strike="noStrike">
                <a:solidFill>
                  <a:srgbClr val="000000"/>
                </a:solidFill>
                <a:ea typeface="Pretendard ExtraLight"/>
              </a:rPr>
              <a:t>가능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67000" y="1257300"/>
            <a:ext cx="12954000" cy="148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8400" b="false" i="false" u="none" strike="noStrike" spc="-100">
                <a:solidFill>
                  <a:srgbClr val="FD6F22"/>
                </a:solidFill>
                <a:ea typeface="Pretendard SemiBold"/>
              </a:rPr>
              <a:t>성장하는</a:t>
            </a:r>
            <a:r>
              <a:rPr lang="en-US" sz="8400" b="false" i="false" u="none" strike="noStrike" spc="-100">
                <a:solidFill>
                  <a:srgbClr val="FFFFFF"/>
                </a:solidFill>
                <a:latin typeface="Pretendard ExtraLight"/>
              </a:rPr>
              <a:t> </a:t>
            </a:r>
            <a:r>
              <a:rPr lang="ko-KR" sz="8400" b="false" i="false" u="none" strike="noStrike" spc="-100">
                <a:solidFill>
                  <a:srgbClr val="FFFFFF"/>
                </a:solidFill>
                <a:ea typeface="Pretendard ExtraLight"/>
              </a:rPr>
              <a:t>의성을</a:t>
            </a:r>
            <a:r>
              <a:rPr lang="en-US" sz="8400" b="false" i="false" u="none" strike="noStrike" spc="-100">
                <a:solidFill>
                  <a:srgbClr val="FFFFFF"/>
                </a:solidFill>
                <a:latin typeface="Pretendard ExtraLight"/>
              </a:rPr>
              <a:t> </a:t>
            </a:r>
            <a:r>
              <a:rPr lang="ko-KR" sz="8400" b="false" i="false" u="none" strike="noStrike" spc="-100">
                <a:solidFill>
                  <a:srgbClr val="FFFFFF"/>
                </a:solidFill>
                <a:ea typeface="Pretendard ExtraLight"/>
              </a:rPr>
              <a:t>위해서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204200" y="9779000"/>
            <a:ext cx="18923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6160"/>
              </a:lnSpc>
            </a:pPr>
            <a:r>
              <a:rPr lang="en-US" sz="1700" b="false" i="false" u="none" strike="noStrike" spc="100">
                <a:solidFill>
                  <a:srgbClr val="9E9E9E"/>
                </a:solidFill>
                <a:latin typeface="Pretendard Bold"/>
              </a:rPr>
              <a:t>07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508000" y="812800"/>
            <a:ext cx="171196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0">
            <a:off x="584200" y="9563100"/>
            <a:ext cx="17119600" cy="25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5029200" y="317500"/>
            <a:ext cx="82296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7109"/>
              </a:lnSpc>
            </a:pPr>
            <a:r>
              <a:rPr lang="en-US" sz="1500" b="false" i="false" u="none" strike="noStrike" spc="400">
                <a:solidFill>
                  <a:srgbClr val="9E9E9E"/>
                </a:solidFill>
                <a:latin typeface="Pretendard SemiBold"/>
              </a:rPr>
              <a:t>GROWING UISEONG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 rot="0">
            <a:off x="584200" y="4965700"/>
            <a:ext cx="5740400" cy="1244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84200" y="6311900"/>
            <a:ext cx="5740400" cy="12446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977900" y="5346700"/>
            <a:ext cx="7620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FFFFFF"/>
                </a:solidFill>
                <a:latin typeface="Pretendard SemiBold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81200" y="5346700"/>
            <a:ext cx="42037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7029"/>
              </a:lnSpc>
            </a:pPr>
            <a:r>
              <a:rPr lang="ko-KR" sz="2500" b="false" i="false" u="none" strike="noStrike">
                <a:solidFill>
                  <a:srgbClr val="C2C2C2"/>
                </a:solidFill>
                <a:ea typeface="Pretendard ExtraLight"/>
              </a:rPr>
              <a:t>노동력</a:t>
            </a:r>
            <a:r>
              <a:rPr lang="en-US" sz="2500" b="false" i="false" u="none" strike="noStrike">
                <a:solidFill>
                  <a:srgbClr val="C2C2C2"/>
                </a:solidFill>
                <a:latin typeface="Pretendard ExtraLight"/>
              </a:rPr>
              <a:t> </a:t>
            </a:r>
            <a:r>
              <a:rPr lang="ko-KR" sz="2500" b="false" i="false" u="none" strike="noStrike">
                <a:solidFill>
                  <a:srgbClr val="C2C2C2"/>
                </a:solidFill>
                <a:ea typeface="Pretendard ExtraLight"/>
              </a:rPr>
              <a:t>확보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7900" y="6705600"/>
            <a:ext cx="12954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FFFFFF"/>
                </a:solidFill>
                <a:latin typeface="Pretendard SemiBold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81200" y="6705600"/>
            <a:ext cx="39624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7029"/>
              </a:lnSpc>
            </a:pPr>
            <a:r>
              <a:rPr lang="ko-KR" sz="2500" b="false" i="false" u="none" strike="noStrike">
                <a:solidFill>
                  <a:srgbClr val="C2C2C2"/>
                </a:solidFill>
                <a:ea typeface="Pretendard ExtraLight"/>
              </a:rPr>
              <a:t>지역</a:t>
            </a:r>
            <a:r>
              <a:rPr lang="en-US" sz="2500" b="false" i="false" u="none" strike="noStrike">
                <a:solidFill>
                  <a:srgbClr val="C2C2C2"/>
                </a:solidFill>
                <a:latin typeface="Pretendard ExtraLight"/>
              </a:rPr>
              <a:t> </a:t>
            </a:r>
            <a:r>
              <a:rPr lang="ko-KR" sz="2500" b="false" i="false" u="none" strike="noStrike">
                <a:solidFill>
                  <a:srgbClr val="C2C2C2"/>
                </a:solidFill>
                <a:ea typeface="Pretendard ExtraLight"/>
              </a:rPr>
              <a:t>문제를</a:t>
            </a:r>
            <a:r>
              <a:rPr lang="en-US" sz="2500" b="false" i="false" u="none" strike="noStrike">
                <a:solidFill>
                  <a:srgbClr val="C2C2C2"/>
                </a:solidFill>
                <a:latin typeface="Pretendard ExtraLight"/>
              </a:rPr>
              <a:t> </a:t>
            </a:r>
            <a:r>
              <a:rPr lang="ko-KR" sz="2500" b="false" i="false" u="none" strike="noStrike">
                <a:solidFill>
                  <a:srgbClr val="C2C2C2"/>
                </a:solidFill>
                <a:ea typeface="Pretendard ExtraLight"/>
              </a:rPr>
              <a:t>전국적</a:t>
            </a:r>
            <a:r>
              <a:rPr lang="en-US" sz="2500" b="false" i="false" u="none" strike="noStrike">
                <a:solidFill>
                  <a:srgbClr val="C2C2C2"/>
                </a:solidFill>
                <a:latin typeface="Pretendard ExtraLight"/>
              </a:rPr>
              <a:t> </a:t>
            </a:r>
            <a:r>
              <a:rPr lang="ko-KR" sz="2500" b="false" i="false" u="none" strike="noStrike">
                <a:solidFill>
                  <a:srgbClr val="C2C2C2"/>
                </a:solidFill>
                <a:ea typeface="Pretendard ExtraLight"/>
              </a:rPr>
              <a:t>관심으로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09600" y="7658100"/>
            <a:ext cx="5740400" cy="12446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003300" y="8039100"/>
            <a:ext cx="12954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93900" y="7823200"/>
            <a:ext cx="3962400" cy="88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7029"/>
              </a:lnSpc>
            </a:pPr>
            <a:r>
              <a:rPr lang="ko-KR" sz="2500" b="false" i="false" u="none" strike="noStrike">
                <a:solidFill>
                  <a:srgbClr val="C2C2C2"/>
                </a:solidFill>
                <a:ea typeface="Pretendard ExtraLight"/>
              </a:rPr>
              <a:t>봉사자들의</a:t>
            </a:r>
            <a:r>
              <a:rPr lang="en-US" sz="2500" b="false" i="false" u="none" strike="noStrike">
                <a:solidFill>
                  <a:srgbClr val="C2C2C2"/>
                </a:solidFill>
                <a:latin typeface="Pretendard ExtraLight"/>
              </a:rPr>
              <a:t> </a:t>
            </a:r>
            <a:r>
              <a:rPr lang="ko-KR" sz="2500" b="false" i="false" u="none" strike="noStrike">
                <a:solidFill>
                  <a:srgbClr val="C2C2C2"/>
                </a:solidFill>
                <a:ea typeface="Pretendard ExtraLight"/>
              </a:rPr>
              <a:t>따뜻한</a:t>
            </a:r>
            <a:r>
              <a:rPr lang="en-US" sz="2500" b="false" i="false" u="none" strike="noStrike">
                <a:solidFill>
                  <a:srgbClr val="C2C2C2"/>
                </a:solidFill>
                <a:latin typeface="Pretendard ExtraLight"/>
              </a:rPr>
              <a:t> </a:t>
            </a:r>
            <a:r>
              <a:rPr lang="ko-KR" sz="2500" b="false" i="false" u="none" strike="noStrike">
                <a:solidFill>
                  <a:srgbClr val="C2C2C2"/>
                </a:solidFill>
                <a:ea typeface="Pretendard ExtraLight"/>
              </a:rPr>
              <a:t>손길과</a:t>
            </a:r>
            <a:r>
              <a:rPr lang="en-US" sz="2500" b="false" i="false" u="none" strike="noStrike">
                <a:solidFill>
                  <a:srgbClr val="C2C2C2"/>
                </a:solidFill>
                <a:latin typeface="Pretendard ExtraLight"/>
              </a:rPr>
              <a:t>,</a:t>
            </a:r>
          </a:p>
          <a:p>
            <a:pPr algn="l" lvl="0">
              <a:lnSpc>
                <a:spcPct val="117029"/>
              </a:lnSpc>
            </a:pPr>
            <a:r>
              <a:rPr lang="ko-KR" sz="2500" b="false" i="false" u="none" strike="noStrike">
                <a:solidFill>
                  <a:srgbClr val="C2C2C2"/>
                </a:solidFill>
                <a:ea typeface="Pretendard ExtraLight"/>
              </a:rPr>
              <a:t>의성</a:t>
            </a:r>
            <a:r>
              <a:rPr lang="en-US" sz="2500" b="false" i="false" u="none" strike="noStrike">
                <a:solidFill>
                  <a:srgbClr val="C2C2C2"/>
                </a:solidFill>
                <a:latin typeface="Pretendard ExtraLight"/>
              </a:rPr>
              <a:t> </a:t>
            </a:r>
            <a:r>
              <a:rPr lang="ko-KR" sz="2500" b="false" i="false" u="none" strike="noStrike">
                <a:solidFill>
                  <a:srgbClr val="C2C2C2"/>
                </a:solidFill>
                <a:ea typeface="Pretendard ExtraLight"/>
              </a:rPr>
              <a:t>스스로</a:t>
            </a:r>
            <a:r>
              <a:rPr lang="en-US" sz="2500" b="false" i="false" u="none" strike="noStrike">
                <a:solidFill>
                  <a:srgbClr val="C2C2C2"/>
                </a:solidFill>
                <a:latin typeface="Pretendard ExtraLight"/>
              </a:rPr>
              <a:t> </a:t>
            </a:r>
            <a:r>
              <a:rPr lang="ko-KR" sz="2500" b="false" i="false" u="none" strike="noStrike">
                <a:solidFill>
                  <a:srgbClr val="C2C2C2"/>
                </a:solidFill>
                <a:ea typeface="Pretendard ExtraLight"/>
              </a:rPr>
              <a:t>일어서는</a:t>
            </a:r>
            <a:r>
              <a:rPr lang="en-US" sz="2500" b="false" i="false" u="none" strike="noStrike">
                <a:solidFill>
                  <a:srgbClr val="C2C2C2"/>
                </a:solidFill>
                <a:latin typeface="Pretendard ExtraLight"/>
              </a:rPr>
              <a:t> </a:t>
            </a:r>
            <a:r>
              <a:rPr lang="ko-KR" sz="2500" b="false" i="false" u="none" strike="noStrike">
                <a:solidFill>
                  <a:srgbClr val="C2C2C2"/>
                </a:solidFill>
                <a:ea typeface="Pretendard ExtraLight"/>
              </a:rPr>
              <a:t>의지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84200" y="4368800"/>
            <a:ext cx="42926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2880"/>
              </a:lnSpc>
            </a:pPr>
            <a:r>
              <a:rPr lang="en-US" sz="2500" b="false" i="false" u="none" strike="noStrike">
                <a:solidFill>
                  <a:srgbClr val="C2C2C2"/>
                </a:solidFill>
                <a:latin typeface="Pretendard Regular"/>
              </a:rPr>
              <a:t>"</a:t>
            </a:r>
            <a:r>
              <a:rPr lang="ko-KR" sz="2500" b="false" i="false" u="none" strike="noStrike">
                <a:solidFill>
                  <a:srgbClr val="C2C2C2"/>
                </a:solidFill>
                <a:ea typeface="Pretendard Regular"/>
              </a:rPr>
              <a:t>의성에</a:t>
            </a:r>
            <a:r>
              <a:rPr lang="en-US" sz="25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C2C2C2"/>
                </a:solidFill>
                <a:ea typeface="Pretendard Regular"/>
              </a:rPr>
              <a:t>오농</a:t>
            </a:r>
            <a:r>
              <a:rPr lang="en-US" sz="2500" b="false" i="false" u="none" strike="noStrike">
                <a:solidFill>
                  <a:srgbClr val="C2C2C2"/>
                </a:solidFill>
                <a:latin typeface="Pretendard Regular"/>
              </a:rPr>
              <a:t>"</a:t>
            </a:r>
            <a:r>
              <a:rPr lang="ko-KR" sz="2500" b="false" i="false" u="none" strike="noStrike">
                <a:solidFill>
                  <a:srgbClr val="C2C2C2"/>
                </a:solidFill>
                <a:ea typeface="Pretendard Regular"/>
              </a:rPr>
              <a:t>의</a:t>
            </a:r>
            <a:r>
              <a:rPr lang="en-US" sz="2500" b="false" i="false" u="none" strike="noStrike">
                <a:solidFill>
                  <a:srgbClr val="C2C2C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C2C2C2"/>
                </a:solidFill>
                <a:ea typeface="Pretendard Regular"/>
              </a:rPr>
              <a:t>기대효과</a:t>
            </a:r>
          </a:p>
        </p:txBody>
      </p:sp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2700000">
            <a:off x="9474200" y="3695700"/>
            <a:ext cx="4864100" cy="48641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83700" y="3505200"/>
            <a:ext cx="2540000" cy="2540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988800" y="3505200"/>
            <a:ext cx="2540000" cy="25400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2166600" y="4508500"/>
            <a:ext cx="2184400" cy="54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0429"/>
              </a:lnSpc>
            </a:pPr>
            <a:r>
              <a:rPr lang="ko-KR" sz="3100" b="false" i="false" u="none" strike="noStrike" spc="-200">
                <a:solidFill>
                  <a:srgbClr val="515050"/>
                </a:solidFill>
                <a:ea typeface="Pretendard ExtraLight"/>
              </a:rPr>
              <a:t>봉사</a:t>
            </a:r>
            <a:r>
              <a:rPr lang="en-US" sz="3100" b="false" i="false" u="none" strike="noStrike" spc="-200">
                <a:solidFill>
                  <a:srgbClr val="515050"/>
                </a:solidFill>
                <a:latin typeface="Pretendard ExtraLight"/>
              </a:rPr>
              <a:t> </a:t>
            </a:r>
            <a:r>
              <a:rPr lang="ko-KR" sz="3100" b="false" i="false" u="none" strike="noStrike" spc="-200">
                <a:solidFill>
                  <a:srgbClr val="515050"/>
                </a:solidFill>
                <a:ea typeface="Pretendard ExtraLight"/>
              </a:rPr>
              <a:t>활동</a:t>
            </a:r>
            <a:r>
              <a:rPr lang="en-US" sz="3100" b="false" i="false" u="none" strike="noStrike" spc="-200">
                <a:solidFill>
                  <a:srgbClr val="515050"/>
                </a:solidFill>
                <a:latin typeface="Pretendard ExtraLight"/>
              </a:rPr>
              <a:t> </a:t>
            </a:r>
            <a:r>
              <a:rPr lang="ko-KR" sz="3100" b="false" i="false" u="none" strike="noStrike" spc="-200">
                <a:solidFill>
                  <a:srgbClr val="515050"/>
                </a:solidFill>
                <a:ea typeface="Pretendard ExtraLight"/>
              </a:rPr>
              <a:t>모집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283700" y="6210300"/>
            <a:ext cx="2540000" cy="25400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988800" y="6210300"/>
            <a:ext cx="2540000" cy="25400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9461500" y="4229100"/>
            <a:ext cx="2184400" cy="110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0429"/>
              </a:lnSpc>
            </a:pPr>
            <a:r>
              <a:rPr lang="ko-KR" sz="3300" b="false" i="false" u="none" strike="noStrike" spc="-200">
                <a:solidFill>
                  <a:srgbClr val="515050"/>
                </a:solidFill>
                <a:ea typeface="Pretendard ExtraLight"/>
              </a:rPr>
              <a:t>알바</a:t>
            </a:r>
            <a:r>
              <a:rPr lang="en-US" sz="3300" b="false" i="false" u="none" strike="noStrike" spc="-200">
                <a:solidFill>
                  <a:srgbClr val="515050"/>
                </a:solidFill>
                <a:latin typeface="Pretendard ExtraLight"/>
              </a:rPr>
              <a:t> </a:t>
            </a:r>
            <a:r>
              <a:rPr lang="ko-KR" sz="3300" b="false" i="false" u="none" strike="noStrike" spc="-200">
                <a:solidFill>
                  <a:srgbClr val="515050"/>
                </a:solidFill>
                <a:ea typeface="Pretendard ExtraLight"/>
              </a:rPr>
              <a:t>구인으로</a:t>
            </a:r>
          </a:p>
          <a:p>
            <a:pPr algn="ctr" lvl="0">
              <a:lnSpc>
                <a:spcPct val="100429"/>
              </a:lnSpc>
            </a:pPr>
            <a:r>
              <a:rPr lang="ko-KR" sz="3300" b="false" i="false" u="none" strike="noStrike" spc="-200">
                <a:solidFill>
                  <a:srgbClr val="515050"/>
                </a:solidFill>
                <a:ea typeface="Pretendard ExtraLight"/>
              </a:rPr>
              <a:t>노동력</a:t>
            </a:r>
            <a:r>
              <a:rPr lang="en-US" sz="3300" b="false" i="false" u="none" strike="noStrike" spc="-200">
                <a:solidFill>
                  <a:srgbClr val="515050"/>
                </a:solidFill>
                <a:latin typeface="Pretendard ExtraLight"/>
              </a:rPr>
              <a:t> </a:t>
            </a:r>
            <a:r>
              <a:rPr lang="ko-KR" sz="3300" b="false" i="false" u="none" strike="noStrike" spc="-200">
                <a:solidFill>
                  <a:srgbClr val="515050"/>
                </a:solidFill>
                <a:ea typeface="Pretendard ExtraLight"/>
              </a:rPr>
              <a:t>확보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461500" y="6908800"/>
            <a:ext cx="21844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0429"/>
              </a:lnSpc>
            </a:pPr>
            <a:r>
              <a:rPr lang="ko-KR" sz="3500" b="false" i="false" u="none" strike="noStrike">
                <a:solidFill>
                  <a:srgbClr val="515050"/>
                </a:solidFill>
                <a:ea typeface="Pretendard ExtraLight"/>
              </a:rPr>
              <a:t>일자리</a:t>
            </a:r>
          </a:p>
          <a:p>
            <a:pPr algn="ctr" lvl="0">
              <a:lnSpc>
                <a:spcPct val="100429"/>
              </a:lnSpc>
            </a:pPr>
            <a:r>
              <a:rPr lang="ko-KR" sz="3500" b="false" i="false" u="none" strike="noStrike">
                <a:solidFill>
                  <a:srgbClr val="515050"/>
                </a:solidFill>
                <a:ea typeface="Pretendard ExtraLight"/>
              </a:rPr>
              <a:t>제공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166600" y="6718300"/>
            <a:ext cx="2184400" cy="153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0429"/>
              </a:lnSpc>
            </a:pPr>
            <a:r>
              <a:rPr lang="ko-KR" sz="3200" b="false" i="false" u="none" strike="noStrike" spc="-300">
                <a:solidFill>
                  <a:srgbClr val="515050"/>
                </a:solidFill>
                <a:ea typeface="Pretendard ExtraLight"/>
              </a:rPr>
              <a:t>의성에</a:t>
            </a:r>
          </a:p>
          <a:p>
            <a:pPr algn="ctr" lvl="0">
              <a:lnSpc>
                <a:spcPct val="100429"/>
              </a:lnSpc>
            </a:pPr>
            <a:r>
              <a:rPr lang="ko-KR" sz="3200" b="false" i="false" u="none" strike="noStrike" spc="-300">
                <a:solidFill>
                  <a:srgbClr val="515050"/>
                </a:solidFill>
                <a:ea typeface="Pretendard ExtraLight"/>
              </a:rPr>
              <a:t>관심을</a:t>
            </a:r>
            <a:r>
              <a:rPr lang="en-US" sz="3200" b="false" i="false" u="none" strike="noStrike" spc="-300">
                <a:solidFill>
                  <a:srgbClr val="515050"/>
                </a:solidFill>
                <a:latin typeface="Pretendard ExtraLight"/>
              </a:rPr>
              <a:t> </a:t>
            </a:r>
            <a:r>
              <a:rPr lang="ko-KR" sz="3200" b="false" i="false" u="none" strike="noStrike" spc="-300">
                <a:solidFill>
                  <a:srgbClr val="515050"/>
                </a:solidFill>
                <a:ea typeface="Pretendard ExtraLight"/>
              </a:rPr>
              <a:t>가지게</a:t>
            </a:r>
            <a:r>
              <a:rPr lang="en-US" sz="3200" b="false" i="false" u="none" strike="noStrike" spc="-300">
                <a:solidFill>
                  <a:srgbClr val="515050"/>
                </a:solidFill>
                <a:latin typeface="Pretendard ExtraLight"/>
              </a:rPr>
              <a:t> </a:t>
            </a:r>
            <a:r>
              <a:rPr lang="ko-KR" sz="3200" b="false" i="false" u="none" strike="noStrike" spc="-300">
                <a:solidFill>
                  <a:srgbClr val="515050"/>
                </a:solidFill>
                <a:ea typeface="Pretendard ExtraLight"/>
              </a:rPr>
              <a:t>되는</a:t>
            </a:r>
            <a:r>
              <a:rPr lang="en-US" sz="3200" b="false" i="false" u="none" strike="noStrike" spc="-300">
                <a:solidFill>
                  <a:srgbClr val="515050"/>
                </a:solidFill>
                <a:latin typeface="Pretendard ExtraLight"/>
              </a:rPr>
              <a:t> </a:t>
            </a:r>
            <a:r>
              <a:rPr lang="ko-KR" sz="3200" b="false" i="false" u="none" strike="noStrike" spc="-300">
                <a:solidFill>
                  <a:srgbClr val="515050"/>
                </a:solidFill>
                <a:ea typeface="Pretendard ExtraLight"/>
              </a:rPr>
              <a:t>계기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